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slideLayouts/slideLayout13.xml" ContentType="application/vnd.openxmlformats-officedocument.presentationml.slideLayout+xml"/>
  <Override PartName="/ppt/theme/theme3.xml" ContentType="application/vnd.openxmlformats-officedocument.theme+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theme/themeOverride1.xml" ContentType="application/vnd.openxmlformats-officedocument.themeOverride+xml"/>
  <Override PartName="/ppt/notesSlides/notesSlide7.xml" ContentType="application/vnd.openxmlformats-officedocument.presentationml.notesSlide+xml"/>
  <Override PartName="/ppt/theme/themeOverride2.xml" ContentType="application/vnd.openxmlformats-officedocument.themeOverride+xml"/>
  <Override PartName="/ppt/notesSlides/notesSlide8.xml" ContentType="application/vnd.openxmlformats-officedocument.presentationml.notesSlide+xml"/>
  <Override PartName="/ppt/theme/themeOverride3.xml" ContentType="application/vnd.openxmlformats-officedocument.themeOverride+xml"/>
  <Override PartName="/ppt/notesSlides/notesSlide9.xml" ContentType="application/vnd.openxmlformats-officedocument.presentationml.notesSlide+xml"/>
  <Override PartName="/ppt/theme/themeOverride4.xml" ContentType="application/vnd.openxmlformats-officedocument.themeOverride+xml"/>
  <Override PartName="/ppt/notesSlides/notesSlide10.xml" ContentType="application/vnd.openxmlformats-officedocument.presentationml.notesSlide+xml"/>
  <Override PartName="/ppt/theme/themeOverride5.xml" ContentType="application/vnd.openxmlformats-officedocument.themeOverr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theme/themeOverride6.xml" ContentType="application/vnd.openxmlformats-officedocument.themeOverride+xml"/>
  <Override PartName="/ppt/notesSlides/notesSlide14.xml" ContentType="application/vnd.openxmlformats-officedocument.presentationml.notesSlide+xml"/>
  <Override PartName="/ppt/theme/themeOverride7.xml" ContentType="application/vnd.openxmlformats-officedocument.themeOverride+xml"/>
  <Override PartName="/ppt/notesSlides/notesSlide15.xml" ContentType="application/vnd.openxmlformats-officedocument.presentationml.notesSlide+xml"/>
  <Override PartName="/ppt/theme/themeOverride8.xml" ContentType="application/vnd.openxmlformats-officedocument.themeOverride+xml"/>
  <Override PartName="/ppt/notesSlides/notesSlide16.xml" ContentType="application/vnd.openxmlformats-officedocument.presentationml.notesSlide+xml"/>
  <Override PartName="/ppt/theme/themeOverride9.xml" ContentType="application/vnd.openxmlformats-officedocument.themeOverr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9" r:id="rId1"/>
    <p:sldMasterId id="2147483665" r:id="rId2"/>
    <p:sldMasterId id="2147483648" r:id="rId3"/>
    <p:sldMasterId id="2147483680" r:id="rId4"/>
  </p:sldMasterIdLst>
  <p:notesMasterIdLst>
    <p:notesMasterId r:id="rId24"/>
  </p:notesMasterIdLst>
  <p:handoutMasterIdLst>
    <p:handoutMasterId r:id="rId25"/>
  </p:handoutMasterIdLst>
  <p:sldIdLst>
    <p:sldId id="256" r:id="rId5"/>
    <p:sldId id="335" r:id="rId6"/>
    <p:sldId id="324" r:id="rId7"/>
    <p:sldId id="333" r:id="rId8"/>
    <p:sldId id="325" r:id="rId9"/>
    <p:sldId id="326" r:id="rId10"/>
    <p:sldId id="327" r:id="rId11"/>
    <p:sldId id="262" r:id="rId12"/>
    <p:sldId id="263" r:id="rId13"/>
    <p:sldId id="264" r:id="rId14"/>
    <p:sldId id="328" r:id="rId15"/>
    <p:sldId id="265" r:id="rId16"/>
    <p:sldId id="334" r:id="rId17"/>
    <p:sldId id="336" r:id="rId18"/>
    <p:sldId id="329" r:id="rId19"/>
    <p:sldId id="330" r:id="rId20"/>
    <p:sldId id="332" r:id="rId21"/>
    <p:sldId id="331" r:id="rId22"/>
    <p:sldId id="294" r:id="rId23"/>
  </p:sldIdLst>
  <p:sldSz cx="14743113" cy="10312400"/>
  <p:notesSz cx="6858000" cy="9144000"/>
  <p:defaultTextStyle>
    <a:defPPr>
      <a:defRPr lang="en-US"/>
    </a:defPPr>
    <a:lvl1pPr algn="l" defTabSz="714375" rtl="0" fontAlgn="base">
      <a:spcBef>
        <a:spcPct val="0"/>
      </a:spcBef>
      <a:spcAft>
        <a:spcPct val="0"/>
      </a:spcAft>
      <a:defRPr sz="2800" kern="1200">
        <a:solidFill>
          <a:schemeClr val="tx1"/>
        </a:solidFill>
        <a:latin typeface="Arial" charset="0"/>
        <a:ea typeface="+mn-ea"/>
        <a:cs typeface="Arial" charset="0"/>
      </a:defRPr>
    </a:lvl1pPr>
    <a:lvl2pPr marL="714375" indent="-257175" algn="l" defTabSz="714375" rtl="0" fontAlgn="base">
      <a:spcBef>
        <a:spcPct val="0"/>
      </a:spcBef>
      <a:spcAft>
        <a:spcPct val="0"/>
      </a:spcAft>
      <a:defRPr sz="2800" kern="1200">
        <a:solidFill>
          <a:schemeClr val="tx1"/>
        </a:solidFill>
        <a:latin typeface="Arial" charset="0"/>
        <a:ea typeface="+mn-ea"/>
        <a:cs typeface="Arial" charset="0"/>
      </a:defRPr>
    </a:lvl2pPr>
    <a:lvl3pPr marL="1430338" indent="-515938" algn="l" defTabSz="714375" rtl="0" fontAlgn="base">
      <a:spcBef>
        <a:spcPct val="0"/>
      </a:spcBef>
      <a:spcAft>
        <a:spcPct val="0"/>
      </a:spcAft>
      <a:defRPr sz="2800" kern="1200">
        <a:solidFill>
          <a:schemeClr val="tx1"/>
        </a:solidFill>
        <a:latin typeface="Arial" charset="0"/>
        <a:ea typeface="+mn-ea"/>
        <a:cs typeface="Arial" charset="0"/>
      </a:defRPr>
    </a:lvl3pPr>
    <a:lvl4pPr marL="2146300" indent="-774700" algn="l" defTabSz="714375" rtl="0" fontAlgn="base">
      <a:spcBef>
        <a:spcPct val="0"/>
      </a:spcBef>
      <a:spcAft>
        <a:spcPct val="0"/>
      </a:spcAft>
      <a:defRPr sz="2800" kern="1200">
        <a:solidFill>
          <a:schemeClr val="tx1"/>
        </a:solidFill>
        <a:latin typeface="Arial" charset="0"/>
        <a:ea typeface="+mn-ea"/>
        <a:cs typeface="Arial" charset="0"/>
      </a:defRPr>
    </a:lvl4pPr>
    <a:lvl5pPr marL="2862263" indent="-1033463" algn="l" defTabSz="714375" rtl="0" fontAlgn="base">
      <a:spcBef>
        <a:spcPct val="0"/>
      </a:spcBef>
      <a:spcAft>
        <a:spcPct val="0"/>
      </a:spcAft>
      <a:defRPr sz="2800" kern="1200">
        <a:solidFill>
          <a:schemeClr val="tx1"/>
        </a:solidFill>
        <a:latin typeface="Arial" charset="0"/>
        <a:ea typeface="+mn-ea"/>
        <a:cs typeface="Arial" charset="0"/>
      </a:defRPr>
    </a:lvl5pPr>
    <a:lvl6pPr marL="2286000" algn="l" defTabSz="914400" rtl="0" eaLnBrk="1" latinLnBrk="0" hangingPunct="1">
      <a:defRPr sz="2800" kern="1200">
        <a:solidFill>
          <a:schemeClr val="tx1"/>
        </a:solidFill>
        <a:latin typeface="Arial" charset="0"/>
        <a:ea typeface="+mn-ea"/>
        <a:cs typeface="Arial" charset="0"/>
      </a:defRPr>
    </a:lvl6pPr>
    <a:lvl7pPr marL="2743200" algn="l" defTabSz="914400" rtl="0" eaLnBrk="1" latinLnBrk="0" hangingPunct="1">
      <a:defRPr sz="2800" kern="1200">
        <a:solidFill>
          <a:schemeClr val="tx1"/>
        </a:solidFill>
        <a:latin typeface="Arial" charset="0"/>
        <a:ea typeface="+mn-ea"/>
        <a:cs typeface="Arial" charset="0"/>
      </a:defRPr>
    </a:lvl7pPr>
    <a:lvl8pPr marL="3200400" algn="l" defTabSz="914400" rtl="0" eaLnBrk="1" latinLnBrk="0" hangingPunct="1">
      <a:defRPr sz="2800" kern="1200">
        <a:solidFill>
          <a:schemeClr val="tx1"/>
        </a:solidFill>
        <a:latin typeface="Arial" charset="0"/>
        <a:ea typeface="+mn-ea"/>
        <a:cs typeface="Arial" charset="0"/>
      </a:defRPr>
    </a:lvl8pPr>
    <a:lvl9pPr marL="3657600" algn="l" defTabSz="914400" rtl="0" eaLnBrk="1" latinLnBrk="0" hangingPunct="1">
      <a:defRPr sz="2800" kern="1200">
        <a:solidFill>
          <a:schemeClr val="tx1"/>
        </a:solidFill>
        <a:latin typeface="Arial" charset="0"/>
        <a:ea typeface="+mn-ea"/>
        <a:cs typeface="Arial" charset="0"/>
      </a:defRPr>
    </a:lvl9pPr>
  </p:defaultTextStyle>
  <p:extLst>
    <p:ext uri="{EFAFB233-063F-42B5-8137-9DF3F51BA10A}">
      <p15:sldGuideLst xmlns:p15="http://schemas.microsoft.com/office/powerpoint/2012/main">
        <p15:guide id="1" orient="horz" pos="3248">
          <p15:clr>
            <a:srgbClr val="A4A3A4"/>
          </p15:clr>
        </p15:guide>
        <p15:guide id="2" pos="4644">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scaleToFitPaper="1"/>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7BBCE"/>
    <a:srgbClr val="840971"/>
    <a:srgbClr val="384276"/>
    <a:srgbClr val="00CFE6"/>
    <a:srgbClr val="2C84A6"/>
    <a:srgbClr val="A11C2F"/>
    <a:srgbClr val="54A8BC"/>
    <a:srgbClr val="21627B"/>
    <a:srgbClr val="C6596C"/>
    <a:srgbClr val="A3333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Μεσαίο στυλ 2 - Έμφαση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8359" autoAdjust="0"/>
    <p:restoredTop sz="90298" autoAdjust="0"/>
  </p:normalViewPr>
  <p:slideViewPr>
    <p:cSldViewPr snapToGrid="0" snapToObjects="1">
      <p:cViewPr varScale="1">
        <p:scale>
          <a:sx n="46" d="100"/>
          <a:sy n="46" d="100"/>
        </p:scale>
        <p:origin x="1802" y="88"/>
      </p:cViewPr>
      <p:guideLst>
        <p:guide orient="horz" pos="3248"/>
        <p:guide pos="4644"/>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14" d="100"/>
        <a:sy n="114" d="100"/>
      </p:scale>
      <p:origin x="0" y="0"/>
    </p:cViewPr>
  </p:sorterViewPr>
  <p:notesViewPr>
    <p:cSldViewPr snapToGrid="0" snapToObjects="1">
      <p:cViewPr varScale="1">
        <p:scale>
          <a:sx n="97" d="100"/>
          <a:sy n="97" d="100"/>
        </p:scale>
        <p:origin x="4328" y="200"/>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presProps" Target="presProps.xml"/><Relationship Id="rId3" Type="http://schemas.openxmlformats.org/officeDocument/2006/relationships/slideMaster" Target="slideMasters/slideMaster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handoutMaster" Target="handoutMasters/handoutMaster1.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notesMaster" Target="notesMasters/notesMaster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defTabSz="715776" fontAlgn="auto">
              <a:spcBef>
                <a:spcPts val="0"/>
              </a:spcBef>
              <a:spcAft>
                <a:spcPts val="0"/>
              </a:spcAft>
              <a:defRPr sz="1200">
                <a:latin typeface="+mn-lt"/>
                <a:cs typeface="+mn-cs"/>
              </a:defRPr>
            </a:lvl1pPr>
          </a:lstStyle>
          <a:p>
            <a:pPr>
              <a:defRPr/>
            </a:pPr>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defTabSz="715776" fontAlgn="auto">
              <a:spcBef>
                <a:spcPts val="0"/>
              </a:spcBef>
              <a:spcAft>
                <a:spcPts val="0"/>
              </a:spcAft>
              <a:defRPr sz="1200" smtClean="0">
                <a:latin typeface="+mn-lt"/>
                <a:cs typeface="+mn-cs"/>
              </a:defRPr>
            </a:lvl1pPr>
          </a:lstStyle>
          <a:p>
            <a:pPr>
              <a:defRPr/>
            </a:pPr>
            <a:fld id="{21E5505F-A4D3-451D-A940-BAE3AFAF8CFB}" type="datetimeFigureOut">
              <a:rPr lang="en-US"/>
              <a:pPr>
                <a:defRPr/>
              </a:pPr>
              <a:t>12/19/2024</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defTabSz="715776" fontAlgn="auto">
              <a:spcBef>
                <a:spcPts val="0"/>
              </a:spcBef>
              <a:spcAft>
                <a:spcPts val="0"/>
              </a:spcAft>
              <a:defRPr sz="1200">
                <a:latin typeface="+mn-lt"/>
                <a:cs typeface="+mn-cs"/>
              </a:defRPr>
            </a:lvl1pPr>
          </a:lstStyle>
          <a:p>
            <a:pPr>
              <a:defRPr/>
            </a:pPr>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defTabSz="715776" fontAlgn="auto">
              <a:spcBef>
                <a:spcPts val="0"/>
              </a:spcBef>
              <a:spcAft>
                <a:spcPts val="0"/>
              </a:spcAft>
              <a:defRPr sz="1200" smtClean="0">
                <a:latin typeface="+mn-lt"/>
                <a:cs typeface="+mn-cs"/>
              </a:defRPr>
            </a:lvl1pPr>
          </a:lstStyle>
          <a:p>
            <a:pPr>
              <a:defRPr/>
            </a:pPr>
            <a:fld id="{4A29DFA3-CF84-477F-BDB8-9B96CBD38B8D}" type="slidenum">
              <a:rPr lang="en-US"/>
              <a:pPr>
                <a:defRPr/>
              </a:pPr>
              <a:t>‹#›</a:t>
            </a:fld>
            <a:endParaRPr lang="en-US"/>
          </a:p>
        </p:txBody>
      </p:sp>
    </p:spTree>
    <p:extLst>
      <p:ext uri="{BB962C8B-B14F-4D97-AF65-F5344CB8AC3E}">
        <p14:creationId xmlns:p14="http://schemas.microsoft.com/office/powerpoint/2010/main" val="50775864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defTabSz="715776" fontAlgn="auto">
              <a:spcBef>
                <a:spcPts val="0"/>
              </a:spcBef>
              <a:spcAft>
                <a:spcPts val="0"/>
              </a:spcAft>
              <a:defRPr sz="1200">
                <a:latin typeface="+mn-lt"/>
                <a:cs typeface="+mn-cs"/>
              </a:defRPr>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defTabSz="715776" fontAlgn="auto">
              <a:spcBef>
                <a:spcPts val="0"/>
              </a:spcBef>
              <a:spcAft>
                <a:spcPts val="0"/>
              </a:spcAft>
              <a:defRPr sz="1200" smtClean="0">
                <a:latin typeface="+mn-lt"/>
                <a:cs typeface="+mn-cs"/>
              </a:defRPr>
            </a:lvl1pPr>
          </a:lstStyle>
          <a:p>
            <a:pPr>
              <a:defRPr/>
            </a:pPr>
            <a:fld id="{F222E683-BF58-43BE-8073-02E6C5304816}" type="datetimeFigureOut">
              <a:rPr lang="en-US"/>
              <a:pPr>
                <a:defRPr/>
              </a:pPr>
              <a:t>12/19/2024</a:t>
            </a:fld>
            <a:endParaRPr lang="en-US"/>
          </a:p>
        </p:txBody>
      </p:sp>
      <p:sp>
        <p:nvSpPr>
          <p:cNvPr id="4" name="Slide Image Placeholder 3"/>
          <p:cNvSpPr>
            <a:spLocks noGrp="1" noRot="1" noChangeAspect="1"/>
          </p:cNvSpPr>
          <p:nvPr>
            <p:ph type="sldImg" idx="2"/>
          </p:nvPr>
        </p:nvSpPr>
        <p:spPr>
          <a:xfrm>
            <a:off x="977900" y="685800"/>
            <a:ext cx="4902200" cy="342900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l-GR" noProof="0"/>
              <a:t>Click to edit Master text styles</a:t>
            </a:r>
          </a:p>
          <a:p>
            <a:pPr lvl="1"/>
            <a:r>
              <a:rPr lang="el-GR" noProof="0"/>
              <a:t>Second level</a:t>
            </a:r>
          </a:p>
          <a:p>
            <a:pPr lvl="2"/>
            <a:r>
              <a:rPr lang="el-GR" noProof="0"/>
              <a:t>Third level</a:t>
            </a:r>
          </a:p>
          <a:p>
            <a:pPr lvl="3"/>
            <a:r>
              <a:rPr lang="el-GR" noProof="0"/>
              <a:t>Fourth level</a:t>
            </a:r>
          </a:p>
          <a:p>
            <a:pPr lvl="4"/>
            <a:r>
              <a:rPr lang="el-GR" noProof="0"/>
              <a:t>Fifth level</a:t>
            </a:r>
            <a:endParaRPr lang="en-US" noProof="0"/>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defTabSz="715776" fontAlgn="auto">
              <a:spcBef>
                <a:spcPts val="0"/>
              </a:spcBef>
              <a:spcAft>
                <a:spcPts val="0"/>
              </a:spcAft>
              <a:defRPr sz="1200">
                <a:latin typeface="+mn-lt"/>
                <a:cs typeface="+mn-cs"/>
              </a:defRPr>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defTabSz="715776" fontAlgn="auto">
              <a:spcBef>
                <a:spcPts val="0"/>
              </a:spcBef>
              <a:spcAft>
                <a:spcPts val="0"/>
              </a:spcAft>
              <a:defRPr sz="1200" smtClean="0">
                <a:latin typeface="+mn-lt"/>
                <a:cs typeface="+mn-cs"/>
              </a:defRPr>
            </a:lvl1pPr>
          </a:lstStyle>
          <a:p>
            <a:pPr>
              <a:defRPr/>
            </a:pPr>
            <a:fld id="{7DC22CA8-61B2-4313-9336-C8AE2013D746}" type="slidenum">
              <a:rPr lang="en-US"/>
              <a:pPr>
                <a:defRPr/>
              </a:pPr>
              <a:t>‹#›</a:t>
            </a:fld>
            <a:endParaRPr lang="en-US"/>
          </a:p>
        </p:txBody>
      </p:sp>
    </p:spTree>
    <p:extLst>
      <p:ext uri="{BB962C8B-B14F-4D97-AF65-F5344CB8AC3E}">
        <p14:creationId xmlns:p14="http://schemas.microsoft.com/office/powerpoint/2010/main" val="4259153982"/>
      </p:ext>
    </p:extLst>
  </p:cSld>
  <p:clrMap bg1="lt1" tx1="dk1" bg2="lt2" tx2="dk2" accent1="accent1" accent2="accent2" accent3="accent3" accent4="accent4" accent5="accent5" accent6="accent6" hlink="hlink" folHlink="folHlink"/>
  <p:notesStyle>
    <a:lvl1pPr algn="l" defTabSz="457200" rtl="0" fontAlgn="base">
      <a:spcBef>
        <a:spcPct val="30000"/>
      </a:spcBef>
      <a:spcAft>
        <a:spcPct val="0"/>
      </a:spcAft>
      <a:defRPr sz="1200" kern="1200">
        <a:solidFill>
          <a:schemeClr val="tx1"/>
        </a:solidFill>
        <a:latin typeface="+mn-lt"/>
        <a:ea typeface="+mn-ea"/>
        <a:cs typeface="+mn-cs"/>
      </a:defRPr>
    </a:lvl1pPr>
    <a:lvl2pPr marL="457200" algn="l" defTabSz="457200" rtl="0" fontAlgn="base">
      <a:spcBef>
        <a:spcPct val="30000"/>
      </a:spcBef>
      <a:spcAft>
        <a:spcPct val="0"/>
      </a:spcAft>
      <a:defRPr sz="1200" kern="1200">
        <a:solidFill>
          <a:schemeClr val="tx1"/>
        </a:solidFill>
        <a:latin typeface="+mn-lt"/>
        <a:ea typeface="+mn-ea"/>
        <a:cs typeface="+mn-cs"/>
      </a:defRPr>
    </a:lvl2pPr>
    <a:lvl3pPr marL="914400" algn="l" defTabSz="457200" rtl="0" fontAlgn="base">
      <a:spcBef>
        <a:spcPct val="30000"/>
      </a:spcBef>
      <a:spcAft>
        <a:spcPct val="0"/>
      </a:spcAft>
      <a:defRPr sz="1200" kern="1200">
        <a:solidFill>
          <a:schemeClr val="tx1"/>
        </a:solidFill>
        <a:latin typeface="+mn-lt"/>
        <a:ea typeface="+mn-ea"/>
        <a:cs typeface="+mn-cs"/>
      </a:defRPr>
    </a:lvl3pPr>
    <a:lvl4pPr marL="1371600" algn="l" defTabSz="457200" rtl="0" fontAlgn="base">
      <a:spcBef>
        <a:spcPct val="30000"/>
      </a:spcBef>
      <a:spcAft>
        <a:spcPct val="0"/>
      </a:spcAft>
      <a:defRPr sz="1200" kern="1200">
        <a:solidFill>
          <a:schemeClr val="tx1"/>
        </a:solidFill>
        <a:latin typeface="+mn-lt"/>
        <a:ea typeface="+mn-ea"/>
        <a:cs typeface="+mn-cs"/>
      </a:defRPr>
    </a:lvl4pPr>
    <a:lvl5pPr marL="1828800" algn="l" defTabSz="457200" rtl="0" fontAlgn="base">
      <a:spcBef>
        <a:spcPct val="30000"/>
      </a:spcBef>
      <a:spcAft>
        <a:spcPct val="0"/>
      </a:spcAft>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7331E85-B3CB-0B74-0BA2-6040BA6BCEB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B3FED74-5CE7-0CAD-5016-6DC7031B557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E2AF755-3988-52FE-B323-BFD80432C333}"/>
              </a:ext>
            </a:extLst>
          </p:cNvPr>
          <p:cNvSpPr>
            <a:spLocks noGrp="1"/>
          </p:cNvSpPr>
          <p:nvPr>
            <p:ph type="body" idx="1"/>
          </p:nvPr>
        </p:nvSpPr>
        <p:spPr/>
        <p:txBody>
          <a:bodyPr/>
          <a:lstStyle/>
          <a:p>
            <a:pPr algn="just"/>
            <a:endParaRPr lang="el-GR" sz="1600" kern="1200" dirty="0">
              <a:solidFill>
                <a:schemeClr val="tx1"/>
              </a:solidFill>
              <a:latin typeface="Calibri Light" panose="020F0302020204030204" pitchFamily="34" charset="0"/>
              <a:ea typeface="+mn-ea"/>
              <a:cs typeface="Calibri Light" panose="020F0302020204030204" pitchFamily="34" charset="0"/>
            </a:endParaRPr>
          </a:p>
        </p:txBody>
      </p:sp>
      <p:sp>
        <p:nvSpPr>
          <p:cNvPr id="4" name="Slide Number Placeholder 3">
            <a:extLst>
              <a:ext uri="{FF2B5EF4-FFF2-40B4-BE49-F238E27FC236}">
                <a16:creationId xmlns:a16="http://schemas.microsoft.com/office/drawing/2014/main" id="{3E449601-1B7C-9843-E32B-E6322E4481F2}"/>
              </a:ext>
            </a:extLst>
          </p:cNvPr>
          <p:cNvSpPr>
            <a:spLocks noGrp="1"/>
          </p:cNvSpPr>
          <p:nvPr>
            <p:ph type="sldNum" sz="quarter" idx="5"/>
          </p:nvPr>
        </p:nvSpPr>
        <p:spPr/>
        <p:txBody>
          <a:bodyPr/>
          <a:lstStyle/>
          <a:p>
            <a:pPr marL="0" marR="0" lvl="0" indent="0" algn="r" defTabSz="715776" rtl="0" eaLnBrk="1" fontAlgn="auto" latinLnBrk="0" hangingPunct="1">
              <a:lnSpc>
                <a:spcPct val="100000"/>
              </a:lnSpc>
              <a:spcBef>
                <a:spcPts val="0"/>
              </a:spcBef>
              <a:spcAft>
                <a:spcPts val="0"/>
              </a:spcAft>
              <a:buClrTx/>
              <a:buSzTx/>
              <a:buFontTx/>
              <a:buNone/>
              <a:tabLst/>
              <a:defRPr/>
            </a:pPr>
            <a:fld id="{7DC22CA8-61B2-4313-9336-C8AE2013D746}"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715776" rtl="0" eaLnBrk="1" fontAlgn="auto" latinLnBrk="0" hangingPunct="1">
                <a:lnSpc>
                  <a:spcPct val="100000"/>
                </a:lnSpc>
                <a:spcBef>
                  <a:spcPts val="0"/>
                </a:spcBef>
                <a:spcAft>
                  <a:spcPts val="0"/>
                </a:spcAft>
                <a:buClrTx/>
                <a:buSzTx/>
                <a:buFontTx/>
                <a:buNone/>
                <a:tabLst/>
                <a:defRPr/>
              </a:pPr>
              <a:t>2</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4364442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69B29A2-5BDA-3EC3-F507-627F13D9D0D8}"/>
            </a:ext>
          </a:extLst>
        </p:cNvPr>
        <p:cNvGrpSpPr/>
        <p:nvPr/>
      </p:nvGrpSpPr>
      <p:grpSpPr>
        <a:xfrm>
          <a:off x="0" y="0"/>
          <a:ext cx="0" cy="0"/>
          <a:chOff x="0" y="0"/>
          <a:chExt cx="0" cy="0"/>
        </a:xfrm>
      </p:grpSpPr>
      <p:sp>
        <p:nvSpPr>
          <p:cNvPr id="2" name="Θέση εικόνας διαφάνειας 1">
            <a:extLst>
              <a:ext uri="{FF2B5EF4-FFF2-40B4-BE49-F238E27FC236}">
                <a16:creationId xmlns:a16="http://schemas.microsoft.com/office/drawing/2014/main" id="{DCDDC56A-74B4-733B-A8FB-3C1F96A01B9A}"/>
              </a:ext>
            </a:extLst>
          </p:cNvPr>
          <p:cNvSpPr>
            <a:spLocks noGrp="1" noRot="1" noChangeAspect="1"/>
          </p:cNvSpPr>
          <p:nvPr>
            <p:ph type="sldImg"/>
          </p:nvPr>
        </p:nvSpPr>
        <p:spPr/>
      </p:sp>
      <p:sp>
        <p:nvSpPr>
          <p:cNvPr id="3" name="Θέση σημειώσεων 2">
            <a:extLst>
              <a:ext uri="{FF2B5EF4-FFF2-40B4-BE49-F238E27FC236}">
                <a16:creationId xmlns:a16="http://schemas.microsoft.com/office/drawing/2014/main" id="{62C19BFA-0069-4287-AEE5-08F20737820D}"/>
              </a:ext>
            </a:extLst>
          </p:cNvPr>
          <p:cNvSpPr>
            <a:spLocks noGrp="1"/>
          </p:cNvSpPr>
          <p:nvPr>
            <p:ph type="body" idx="1"/>
          </p:nvPr>
        </p:nvSpPr>
        <p:spPr/>
        <p:txBody>
          <a:bodyPr/>
          <a:lstStyle/>
          <a:p>
            <a:endParaRPr lang="en-GB" dirty="0"/>
          </a:p>
        </p:txBody>
      </p:sp>
      <p:sp>
        <p:nvSpPr>
          <p:cNvPr id="4" name="Θέση αριθμού διαφάνειας 3">
            <a:extLst>
              <a:ext uri="{FF2B5EF4-FFF2-40B4-BE49-F238E27FC236}">
                <a16:creationId xmlns:a16="http://schemas.microsoft.com/office/drawing/2014/main" id="{ECBF795D-57E0-2B29-3E0F-4A9DA327C16F}"/>
              </a:ext>
            </a:extLst>
          </p:cNvPr>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CF185F6F-FF8F-4AF0-83BC-D4568768121F}" type="slidenum">
              <a:rPr kumimoji="0" lang="en-GB"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11</a:t>
            </a:fld>
            <a:endParaRPr kumimoji="0" lang="en-GB"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03431912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DEDB09E-AB9B-1590-F4E0-0059822C38F0}"/>
            </a:ext>
          </a:extLst>
        </p:cNvPr>
        <p:cNvGrpSpPr/>
        <p:nvPr/>
      </p:nvGrpSpPr>
      <p:grpSpPr>
        <a:xfrm>
          <a:off x="0" y="0"/>
          <a:ext cx="0" cy="0"/>
          <a:chOff x="0" y="0"/>
          <a:chExt cx="0" cy="0"/>
        </a:xfrm>
      </p:grpSpPr>
      <p:sp>
        <p:nvSpPr>
          <p:cNvPr id="2" name="Θέση εικόνας διαφάνειας 1">
            <a:extLst>
              <a:ext uri="{FF2B5EF4-FFF2-40B4-BE49-F238E27FC236}">
                <a16:creationId xmlns:a16="http://schemas.microsoft.com/office/drawing/2014/main" id="{59BFA1D2-9C26-D3F0-BAD6-168AFDF5F1F4}"/>
              </a:ext>
            </a:extLst>
          </p:cNvPr>
          <p:cNvSpPr>
            <a:spLocks noGrp="1" noRot="1" noChangeAspect="1"/>
          </p:cNvSpPr>
          <p:nvPr>
            <p:ph type="sldImg"/>
          </p:nvPr>
        </p:nvSpPr>
        <p:spPr/>
      </p:sp>
      <p:sp>
        <p:nvSpPr>
          <p:cNvPr id="3" name="Θέση σημειώσεων 2">
            <a:extLst>
              <a:ext uri="{FF2B5EF4-FFF2-40B4-BE49-F238E27FC236}">
                <a16:creationId xmlns:a16="http://schemas.microsoft.com/office/drawing/2014/main" id="{D4C7A43E-E30D-6763-D053-550DE9681AEF}"/>
              </a:ext>
            </a:extLst>
          </p:cNvPr>
          <p:cNvSpPr>
            <a:spLocks noGrp="1"/>
          </p:cNvSpPr>
          <p:nvPr>
            <p:ph type="body" idx="1"/>
          </p:nvPr>
        </p:nvSpPr>
        <p:spPr/>
        <p:txBody>
          <a:bodyPr/>
          <a:lstStyle/>
          <a:p>
            <a:endParaRPr lang="en-GB" dirty="0"/>
          </a:p>
        </p:txBody>
      </p:sp>
      <p:sp>
        <p:nvSpPr>
          <p:cNvPr id="4" name="Θέση αριθμού διαφάνειας 3">
            <a:extLst>
              <a:ext uri="{FF2B5EF4-FFF2-40B4-BE49-F238E27FC236}">
                <a16:creationId xmlns:a16="http://schemas.microsoft.com/office/drawing/2014/main" id="{D26ED353-16F4-CD98-081A-B0190A52A73B}"/>
              </a:ext>
            </a:extLst>
          </p:cNvPr>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CF185F6F-FF8F-4AF0-83BC-D4568768121F}" type="slidenum">
              <a:rPr kumimoji="0" lang="en-GB"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12</a:t>
            </a:fld>
            <a:endParaRPr kumimoji="0" lang="en-GB"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70634157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FA586CF-B8E3-89C4-0E99-89E41E9DAD6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2925E85-2DEE-4C3D-D566-044B5BDA651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FAFC606-C741-2E38-878D-0B8E7080777B}"/>
              </a:ext>
            </a:extLst>
          </p:cNvPr>
          <p:cNvSpPr>
            <a:spLocks noGrp="1"/>
          </p:cNvSpPr>
          <p:nvPr>
            <p:ph type="body" idx="1"/>
          </p:nvPr>
        </p:nvSpPr>
        <p:spPr/>
        <p:txBody>
          <a:bodyPr/>
          <a:lstStyle/>
          <a:p>
            <a:pPr algn="just"/>
            <a:endParaRPr lang="el-GR" sz="1600" kern="1200" dirty="0">
              <a:solidFill>
                <a:schemeClr val="tx1"/>
              </a:solidFill>
              <a:latin typeface="Calibri Light" panose="020F0302020204030204" pitchFamily="34" charset="0"/>
              <a:ea typeface="+mn-ea"/>
              <a:cs typeface="Calibri Light" panose="020F0302020204030204" pitchFamily="34" charset="0"/>
            </a:endParaRPr>
          </a:p>
        </p:txBody>
      </p:sp>
      <p:sp>
        <p:nvSpPr>
          <p:cNvPr id="4" name="Slide Number Placeholder 3">
            <a:extLst>
              <a:ext uri="{FF2B5EF4-FFF2-40B4-BE49-F238E27FC236}">
                <a16:creationId xmlns:a16="http://schemas.microsoft.com/office/drawing/2014/main" id="{D66BD231-92D9-EAB5-84C6-FF9D6BA2C30B}"/>
              </a:ext>
            </a:extLst>
          </p:cNvPr>
          <p:cNvSpPr>
            <a:spLocks noGrp="1"/>
          </p:cNvSpPr>
          <p:nvPr>
            <p:ph type="sldNum" sz="quarter" idx="5"/>
          </p:nvPr>
        </p:nvSpPr>
        <p:spPr/>
        <p:txBody>
          <a:bodyPr/>
          <a:lstStyle/>
          <a:p>
            <a:pPr marL="0" marR="0" lvl="0" indent="0" algn="r" defTabSz="715776" rtl="0" eaLnBrk="1" fontAlgn="auto" latinLnBrk="0" hangingPunct="1">
              <a:lnSpc>
                <a:spcPct val="100000"/>
              </a:lnSpc>
              <a:spcBef>
                <a:spcPts val="0"/>
              </a:spcBef>
              <a:spcAft>
                <a:spcPts val="0"/>
              </a:spcAft>
              <a:buClrTx/>
              <a:buSzTx/>
              <a:buFontTx/>
              <a:buNone/>
              <a:tabLst/>
              <a:defRPr/>
            </a:pPr>
            <a:fld id="{7DC22CA8-61B2-4313-9336-C8AE2013D746}"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715776" rtl="0" eaLnBrk="1" fontAlgn="auto" latinLnBrk="0" hangingPunct="1">
                <a:lnSpc>
                  <a:spcPct val="100000"/>
                </a:lnSpc>
                <a:spcBef>
                  <a:spcPts val="0"/>
                </a:spcBef>
                <a:spcAft>
                  <a:spcPts val="0"/>
                </a:spcAft>
                <a:buClrTx/>
                <a:buSzTx/>
                <a:buFontTx/>
                <a:buNone/>
                <a:tabLst/>
                <a:defRPr/>
              </a:pPr>
              <a:t>13</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75183890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91BF55B-83C4-0B89-C782-3CEBE4AD2AD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5351E6A-15A4-CC2E-E75A-62A9D268C1D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1C1B56F-1F6B-9F30-ED45-F86B221D47BC}"/>
              </a:ext>
            </a:extLst>
          </p:cNvPr>
          <p:cNvSpPr>
            <a:spLocks noGrp="1"/>
          </p:cNvSpPr>
          <p:nvPr>
            <p:ph type="body" idx="1"/>
          </p:nvPr>
        </p:nvSpPr>
        <p:spPr/>
        <p:txBody>
          <a:bodyPr/>
          <a:lstStyle/>
          <a:p>
            <a:pPr algn="just"/>
            <a:endParaRPr lang="el-GR" sz="1600" kern="1200" dirty="0">
              <a:solidFill>
                <a:schemeClr val="tx1"/>
              </a:solidFill>
              <a:latin typeface="Calibri Light" panose="020F0302020204030204" pitchFamily="34" charset="0"/>
              <a:ea typeface="+mn-ea"/>
              <a:cs typeface="Calibri Light" panose="020F0302020204030204" pitchFamily="34" charset="0"/>
            </a:endParaRPr>
          </a:p>
        </p:txBody>
      </p:sp>
      <p:sp>
        <p:nvSpPr>
          <p:cNvPr id="4" name="Slide Number Placeholder 3">
            <a:extLst>
              <a:ext uri="{FF2B5EF4-FFF2-40B4-BE49-F238E27FC236}">
                <a16:creationId xmlns:a16="http://schemas.microsoft.com/office/drawing/2014/main" id="{18C61F88-AD0F-2CA4-768E-CAF069304752}"/>
              </a:ext>
            </a:extLst>
          </p:cNvPr>
          <p:cNvSpPr>
            <a:spLocks noGrp="1"/>
          </p:cNvSpPr>
          <p:nvPr>
            <p:ph type="sldNum" sz="quarter" idx="5"/>
          </p:nvPr>
        </p:nvSpPr>
        <p:spPr/>
        <p:txBody>
          <a:bodyPr/>
          <a:lstStyle/>
          <a:p>
            <a:pPr marL="0" marR="0" lvl="0" indent="0" algn="r" defTabSz="715776" rtl="0" eaLnBrk="1" fontAlgn="auto" latinLnBrk="0" hangingPunct="1">
              <a:lnSpc>
                <a:spcPct val="100000"/>
              </a:lnSpc>
              <a:spcBef>
                <a:spcPts val="0"/>
              </a:spcBef>
              <a:spcAft>
                <a:spcPts val="0"/>
              </a:spcAft>
              <a:buClrTx/>
              <a:buSzTx/>
              <a:buFontTx/>
              <a:buNone/>
              <a:tabLst/>
              <a:defRPr/>
            </a:pPr>
            <a:fld id="{7DC22CA8-61B2-4313-9336-C8AE2013D746}"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715776" rtl="0" eaLnBrk="1" fontAlgn="auto" latinLnBrk="0" hangingPunct="1">
                <a:lnSpc>
                  <a:spcPct val="100000"/>
                </a:lnSpc>
                <a:spcBef>
                  <a:spcPts val="0"/>
                </a:spcBef>
                <a:spcAft>
                  <a:spcPts val="0"/>
                </a:spcAft>
                <a:buClrTx/>
                <a:buSzTx/>
                <a:buFontTx/>
                <a:buNone/>
                <a:tabLst/>
                <a:defRPr/>
              </a:pPr>
              <a:t>14</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51002280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AE763B1-4CB4-D8B4-7421-6256FC5583B1}"/>
            </a:ext>
          </a:extLst>
        </p:cNvPr>
        <p:cNvGrpSpPr/>
        <p:nvPr/>
      </p:nvGrpSpPr>
      <p:grpSpPr>
        <a:xfrm>
          <a:off x="0" y="0"/>
          <a:ext cx="0" cy="0"/>
          <a:chOff x="0" y="0"/>
          <a:chExt cx="0" cy="0"/>
        </a:xfrm>
      </p:grpSpPr>
      <p:sp>
        <p:nvSpPr>
          <p:cNvPr id="2" name="Θέση εικόνας διαφάνειας 1">
            <a:extLst>
              <a:ext uri="{FF2B5EF4-FFF2-40B4-BE49-F238E27FC236}">
                <a16:creationId xmlns:a16="http://schemas.microsoft.com/office/drawing/2014/main" id="{CD7BB974-92A8-0781-735F-884D3DC05508}"/>
              </a:ext>
            </a:extLst>
          </p:cNvPr>
          <p:cNvSpPr>
            <a:spLocks noGrp="1" noRot="1" noChangeAspect="1"/>
          </p:cNvSpPr>
          <p:nvPr>
            <p:ph type="sldImg"/>
          </p:nvPr>
        </p:nvSpPr>
        <p:spPr/>
      </p:sp>
      <p:sp>
        <p:nvSpPr>
          <p:cNvPr id="3" name="Θέση σημειώσεων 2">
            <a:extLst>
              <a:ext uri="{FF2B5EF4-FFF2-40B4-BE49-F238E27FC236}">
                <a16:creationId xmlns:a16="http://schemas.microsoft.com/office/drawing/2014/main" id="{50F622D5-C428-3D4F-11DE-9061D4B7DBAC}"/>
              </a:ext>
            </a:extLst>
          </p:cNvPr>
          <p:cNvSpPr>
            <a:spLocks noGrp="1"/>
          </p:cNvSpPr>
          <p:nvPr>
            <p:ph type="body" idx="1"/>
          </p:nvPr>
        </p:nvSpPr>
        <p:spPr/>
        <p:txBody>
          <a:bodyPr/>
          <a:lstStyle/>
          <a:p>
            <a:endParaRPr lang="en-GB" dirty="0"/>
          </a:p>
        </p:txBody>
      </p:sp>
      <p:sp>
        <p:nvSpPr>
          <p:cNvPr id="4" name="Θέση αριθμού διαφάνειας 3">
            <a:extLst>
              <a:ext uri="{FF2B5EF4-FFF2-40B4-BE49-F238E27FC236}">
                <a16:creationId xmlns:a16="http://schemas.microsoft.com/office/drawing/2014/main" id="{323DCFDC-77A2-E7C7-5155-0723EEAC4F87}"/>
              </a:ext>
            </a:extLst>
          </p:cNvPr>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CF185F6F-FF8F-4AF0-83BC-D4568768121F}" type="slidenum">
              <a:rPr kumimoji="0" lang="en-GB"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15</a:t>
            </a:fld>
            <a:endParaRPr kumimoji="0" lang="en-GB"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53653250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E41AC98-43A2-6828-3564-1CE9623E6993}"/>
            </a:ext>
          </a:extLst>
        </p:cNvPr>
        <p:cNvGrpSpPr/>
        <p:nvPr/>
      </p:nvGrpSpPr>
      <p:grpSpPr>
        <a:xfrm>
          <a:off x="0" y="0"/>
          <a:ext cx="0" cy="0"/>
          <a:chOff x="0" y="0"/>
          <a:chExt cx="0" cy="0"/>
        </a:xfrm>
      </p:grpSpPr>
      <p:sp>
        <p:nvSpPr>
          <p:cNvPr id="2" name="Θέση εικόνας διαφάνειας 1">
            <a:extLst>
              <a:ext uri="{FF2B5EF4-FFF2-40B4-BE49-F238E27FC236}">
                <a16:creationId xmlns:a16="http://schemas.microsoft.com/office/drawing/2014/main" id="{9C4C2F7B-4D2F-A137-CA29-D554030853FA}"/>
              </a:ext>
            </a:extLst>
          </p:cNvPr>
          <p:cNvSpPr>
            <a:spLocks noGrp="1" noRot="1" noChangeAspect="1"/>
          </p:cNvSpPr>
          <p:nvPr>
            <p:ph type="sldImg"/>
          </p:nvPr>
        </p:nvSpPr>
        <p:spPr/>
      </p:sp>
      <p:sp>
        <p:nvSpPr>
          <p:cNvPr id="3" name="Θέση σημειώσεων 2">
            <a:extLst>
              <a:ext uri="{FF2B5EF4-FFF2-40B4-BE49-F238E27FC236}">
                <a16:creationId xmlns:a16="http://schemas.microsoft.com/office/drawing/2014/main" id="{09EBE7F3-8AF8-4D10-D7E3-43F5F1FB34AE}"/>
              </a:ext>
            </a:extLst>
          </p:cNvPr>
          <p:cNvSpPr>
            <a:spLocks noGrp="1"/>
          </p:cNvSpPr>
          <p:nvPr>
            <p:ph type="body" idx="1"/>
          </p:nvPr>
        </p:nvSpPr>
        <p:spPr/>
        <p:txBody>
          <a:bodyPr/>
          <a:lstStyle/>
          <a:p>
            <a:endParaRPr lang="en-GB" dirty="0"/>
          </a:p>
        </p:txBody>
      </p:sp>
      <p:sp>
        <p:nvSpPr>
          <p:cNvPr id="4" name="Θέση αριθμού διαφάνειας 3">
            <a:extLst>
              <a:ext uri="{FF2B5EF4-FFF2-40B4-BE49-F238E27FC236}">
                <a16:creationId xmlns:a16="http://schemas.microsoft.com/office/drawing/2014/main" id="{B97855E8-95FF-CBA8-5C41-36D4BE02351C}"/>
              </a:ext>
            </a:extLst>
          </p:cNvPr>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CF185F6F-FF8F-4AF0-83BC-D4568768121F}" type="slidenum">
              <a:rPr kumimoji="0" lang="en-GB"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16</a:t>
            </a:fld>
            <a:endParaRPr kumimoji="0" lang="en-GB"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88220498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12BB3DF-62E1-09EE-09A9-0F00D4329B6F}"/>
            </a:ext>
          </a:extLst>
        </p:cNvPr>
        <p:cNvGrpSpPr/>
        <p:nvPr/>
      </p:nvGrpSpPr>
      <p:grpSpPr>
        <a:xfrm>
          <a:off x="0" y="0"/>
          <a:ext cx="0" cy="0"/>
          <a:chOff x="0" y="0"/>
          <a:chExt cx="0" cy="0"/>
        </a:xfrm>
      </p:grpSpPr>
      <p:sp>
        <p:nvSpPr>
          <p:cNvPr id="2" name="Θέση εικόνας διαφάνειας 1">
            <a:extLst>
              <a:ext uri="{FF2B5EF4-FFF2-40B4-BE49-F238E27FC236}">
                <a16:creationId xmlns:a16="http://schemas.microsoft.com/office/drawing/2014/main" id="{BEB80452-BAFE-6B6D-341C-F231E3882733}"/>
              </a:ext>
            </a:extLst>
          </p:cNvPr>
          <p:cNvSpPr>
            <a:spLocks noGrp="1" noRot="1" noChangeAspect="1"/>
          </p:cNvSpPr>
          <p:nvPr>
            <p:ph type="sldImg"/>
          </p:nvPr>
        </p:nvSpPr>
        <p:spPr/>
      </p:sp>
      <p:sp>
        <p:nvSpPr>
          <p:cNvPr id="3" name="Θέση σημειώσεων 2">
            <a:extLst>
              <a:ext uri="{FF2B5EF4-FFF2-40B4-BE49-F238E27FC236}">
                <a16:creationId xmlns:a16="http://schemas.microsoft.com/office/drawing/2014/main" id="{EE768CB5-315B-76B5-726C-CB8B08191B70}"/>
              </a:ext>
            </a:extLst>
          </p:cNvPr>
          <p:cNvSpPr>
            <a:spLocks noGrp="1"/>
          </p:cNvSpPr>
          <p:nvPr>
            <p:ph type="body" idx="1"/>
          </p:nvPr>
        </p:nvSpPr>
        <p:spPr/>
        <p:txBody>
          <a:bodyPr/>
          <a:lstStyle/>
          <a:p>
            <a:endParaRPr lang="en-GB" dirty="0"/>
          </a:p>
        </p:txBody>
      </p:sp>
      <p:sp>
        <p:nvSpPr>
          <p:cNvPr id="4" name="Θέση αριθμού διαφάνειας 3">
            <a:extLst>
              <a:ext uri="{FF2B5EF4-FFF2-40B4-BE49-F238E27FC236}">
                <a16:creationId xmlns:a16="http://schemas.microsoft.com/office/drawing/2014/main" id="{B9AD9DED-7F15-D790-BD55-438A8F9F1DA1}"/>
              </a:ext>
            </a:extLst>
          </p:cNvPr>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CF185F6F-FF8F-4AF0-83BC-D4568768121F}" type="slidenum">
              <a:rPr kumimoji="0" lang="en-GB"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17</a:t>
            </a:fld>
            <a:endParaRPr kumimoji="0" lang="en-GB"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99477548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79741F3-FF2E-C434-3781-A9D34026180A}"/>
            </a:ext>
          </a:extLst>
        </p:cNvPr>
        <p:cNvGrpSpPr/>
        <p:nvPr/>
      </p:nvGrpSpPr>
      <p:grpSpPr>
        <a:xfrm>
          <a:off x="0" y="0"/>
          <a:ext cx="0" cy="0"/>
          <a:chOff x="0" y="0"/>
          <a:chExt cx="0" cy="0"/>
        </a:xfrm>
      </p:grpSpPr>
      <p:sp>
        <p:nvSpPr>
          <p:cNvPr id="2" name="Θέση εικόνας διαφάνειας 1">
            <a:extLst>
              <a:ext uri="{FF2B5EF4-FFF2-40B4-BE49-F238E27FC236}">
                <a16:creationId xmlns:a16="http://schemas.microsoft.com/office/drawing/2014/main" id="{449C5548-E9C5-15DB-00D5-17E0BFF942AA}"/>
              </a:ext>
            </a:extLst>
          </p:cNvPr>
          <p:cNvSpPr>
            <a:spLocks noGrp="1" noRot="1" noChangeAspect="1"/>
          </p:cNvSpPr>
          <p:nvPr>
            <p:ph type="sldImg"/>
          </p:nvPr>
        </p:nvSpPr>
        <p:spPr/>
      </p:sp>
      <p:sp>
        <p:nvSpPr>
          <p:cNvPr id="3" name="Θέση σημειώσεων 2">
            <a:extLst>
              <a:ext uri="{FF2B5EF4-FFF2-40B4-BE49-F238E27FC236}">
                <a16:creationId xmlns:a16="http://schemas.microsoft.com/office/drawing/2014/main" id="{E3B2D43E-5A31-4F19-7598-A33FB5E6084B}"/>
              </a:ext>
            </a:extLst>
          </p:cNvPr>
          <p:cNvSpPr>
            <a:spLocks noGrp="1"/>
          </p:cNvSpPr>
          <p:nvPr>
            <p:ph type="body" idx="1"/>
          </p:nvPr>
        </p:nvSpPr>
        <p:spPr/>
        <p:txBody>
          <a:bodyPr/>
          <a:lstStyle/>
          <a:p>
            <a:endParaRPr lang="en-GB" dirty="0"/>
          </a:p>
        </p:txBody>
      </p:sp>
      <p:sp>
        <p:nvSpPr>
          <p:cNvPr id="4" name="Θέση αριθμού διαφάνειας 3">
            <a:extLst>
              <a:ext uri="{FF2B5EF4-FFF2-40B4-BE49-F238E27FC236}">
                <a16:creationId xmlns:a16="http://schemas.microsoft.com/office/drawing/2014/main" id="{D7B26A89-9D84-B498-0C27-46EE6C9B5A7E}"/>
              </a:ext>
            </a:extLst>
          </p:cNvPr>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CF185F6F-FF8F-4AF0-83BC-D4568768121F}" type="slidenum">
              <a:rPr kumimoji="0" lang="en-GB"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18</a:t>
            </a:fld>
            <a:endParaRPr kumimoji="0" lang="en-GB"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14355085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R" dirty="0"/>
          </a:p>
        </p:txBody>
      </p:sp>
      <p:sp>
        <p:nvSpPr>
          <p:cNvPr id="4" name="Slide Number Placeholder 3"/>
          <p:cNvSpPr>
            <a:spLocks noGrp="1"/>
          </p:cNvSpPr>
          <p:nvPr>
            <p:ph type="sldNum" sz="quarter" idx="5"/>
          </p:nvPr>
        </p:nvSpPr>
        <p:spPr/>
        <p:txBody>
          <a:bodyPr/>
          <a:lstStyle/>
          <a:p>
            <a:pPr>
              <a:defRPr/>
            </a:pPr>
            <a:fld id="{7DC22CA8-61B2-4313-9336-C8AE2013D746}" type="slidenum">
              <a:rPr lang="en-US" smtClean="0"/>
              <a:pPr>
                <a:defRPr/>
              </a:pPr>
              <a:t>19</a:t>
            </a:fld>
            <a:endParaRPr lang="en-US"/>
          </a:p>
        </p:txBody>
      </p:sp>
    </p:spTree>
    <p:extLst>
      <p:ext uri="{BB962C8B-B14F-4D97-AF65-F5344CB8AC3E}">
        <p14:creationId xmlns:p14="http://schemas.microsoft.com/office/powerpoint/2010/main" val="387126565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729CB4A-EBC1-F401-EA2A-88DD20ACCC2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F7E1890-2E4D-32F8-458C-CF3217F17FD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E8C5306-1699-DD9F-3027-FC9CB75B5CA0}"/>
              </a:ext>
            </a:extLst>
          </p:cNvPr>
          <p:cNvSpPr>
            <a:spLocks noGrp="1"/>
          </p:cNvSpPr>
          <p:nvPr>
            <p:ph type="body" idx="1"/>
          </p:nvPr>
        </p:nvSpPr>
        <p:spPr/>
        <p:txBody>
          <a:bodyPr/>
          <a:lstStyle/>
          <a:p>
            <a:pPr algn="just"/>
            <a:endParaRPr lang="el-GR" sz="1600" kern="1200" dirty="0">
              <a:solidFill>
                <a:schemeClr val="tx1"/>
              </a:solidFill>
              <a:latin typeface="Calibri Light" panose="020F0302020204030204" pitchFamily="34" charset="0"/>
              <a:ea typeface="+mn-ea"/>
              <a:cs typeface="Calibri Light" panose="020F0302020204030204" pitchFamily="34" charset="0"/>
            </a:endParaRPr>
          </a:p>
        </p:txBody>
      </p:sp>
      <p:sp>
        <p:nvSpPr>
          <p:cNvPr id="4" name="Slide Number Placeholder 3">
            <a:extLst>
              <a:ext uri="{FF2B5EF4-FFF2-40B4-BE49-F238E27FC236}">
                <a16:creationId xmlns:a16="http://schemas.microsoft.com/office/drawing/2014/main" id="{B8B0A773-DFD5-E5CD-D0C0-B1571C8CAEB4}"/>
              </a:ext>
            </a:extLst>
          </p:cNvPr>
          <p:cNvSpPr>
            <a:spLocks noGrp="1"/>
          </p:cNvSpPr>
          <p:nvPr>
            <p:ph type="sldNum" sz="quarter" idx="5"/>
          </p:nvPr>
        </p:nvSpPr>
        <p:spPr/>
        <p:txBody>
          <a:bodyPr/>
          <a:lstStyle/>
          <a:p>
            <a:pPr marL="0" marR="0" lvl="0" indent="0" algn="r" defTabSz="715776" rtl="0" eaLnBrk="1" fontAlgn="auto" latinLnBrk="0" hangingPunct="1">
              <a:lnSpc>
                <a:spcPct val="100000"/>
              </a:lnSpc>
              <a:spcBef>
                <a:spcPts val="0"/>
              </a:spcBef>
              <a:spcAft>
                <a:spcPts val="0"/>
              </a:spcAft>
              <a:buClrTx/>
              <a:buSzTx/>
              <a:buFontTx/>
              <a:buNone/>
              <a:tabLst/>
              <a:defRPr/>
            </a:pPr>
            <a:fld id="{7DC22CA8-61B2-4313-9336-C8AE2013D746}"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715776" rtl="0" eaLnBrk="1" fontAlgn="auto" latinLnBrk="0" hangingPunct="1">
                <a:lnSpc>
                  <a:spcPct val="100000"/>
                </a:lnSpc>
                <a:spcBef>
                  <a:spcPts val="0"/>
                </a:spcBef>
                <a:spcAft>
                  <a:spcPts val="0"/>
                </a:spcAft>
                <a:buClrTx/>
                <a:buSzTx/>
                <a:buFontTx/>
                <a:buNone/>
                <a:tabLst/>
                <a:defRPr/>
              </a:pPr>
              <a:t>3</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406067197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745602F-5EB0-D38C-7A93-06F6EAF0BFD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058B464-00F0-29CE-F75B-2E6A16F74CD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C47CB66-68C2-378B-C5D8-E325CBE00518}"/>
              </a:ext>
            </a:extLst>
          </p:cNvPr>
          <p:cNvSpPr>
            <a:spLocks noGrp="1"/>
          </p:cNvSpPr>
          <p:nvPr>
            <p:ph type="body" idx="1"/>
          </p:nvPr>
        </p:nvSpPr>
        <p:spPr/>
        <p:txBody>
          <a:bodyPr/>
          <a:lstStyle/>
          <a:p>
            <a:pPr algn="just"/>
            <a:endParaRPr lang="el-GR" sz="1600" kern="1200" dirty="0">
              <a:solidFill>
                <a:schemeClr val="tx1"/>
              </a:solidFill>
              <a:latin typeface="Calibri Light" panose="020F0302020204030204" pitchFamily="34" charset="0"/>
              <a:ea typeface="+mn-ea"/>
              <a:cs typeface="Calibri Light" panose="020F0302020204030204" pitchFamily="34" charset="0"/>
            </a:endParaRPr>
          </a:p>
        </p:txBody>
      </p:sp>
      <p:sp>
        <p:nvSpPr>
          <p:cNvPr id="4" name="Slide Number Placeholder 3">
            <a:extLst>
              <a:ext uri="{FF2B5EF4-FFF2-40B4-BE49-F238E27FC236}">
                <a16:creationId xmlns:a16="http://schemas.microsoft.com/office/drawing/2014/main" id="{208B603E-3E83-E5EE-E166-7297C4198746}"/>
              </a:ext>
            </a:extLst>
          </p:cNvPr>
          <p:cNvSpPr>
            <a:spLocks noGrp="1"/>
          </p:cNvSpPr>
          <p:nvPr>
            <p:ph type="sldNum" sz="quarter" idx="5"/>
          </p:nvPr>
        </p:nvSpPr>
        <p:spPr/>
        <p:txBody>
          <a:bodyPr/>
          <a:lstStyle/>
          <a:p>
            <a:pPr marL="0" marR="0" lvl="0" indent="0" algn="r" defTabSz="715776" rtl="0" eaLnBrk="1" fontAlgn="auto" latinLnBrk="0" hangingPunct="1">
              <a:lnSpc>
                <a:spcPct val="100000"/>
              </a:lnSpc>
              <a:spcBef>
                <a:spcPts val="0"/>
              </a:spcBef>
              <a:spcAft>
                <a:spcPts val="0"/>
              </a:spcAft>
              <a:buClrTx/>
              <a:buSzTx/>
              <a:buFontTx/>
              <a:buNone/>
              <a:tabLst/>
              <a:defRPr/>
            </a:pPr>
            <a:fld id="{7DC22CA8-61B2-4313-9336-C8AE2013D746}"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715776" rtl="0" eaLnBrk="1" fontAlgn="auto" latinLnBrk="0" hangingPunct="1">
                <a:lnSpc>
                  <a:spcPct val="100000"/>
                </a:lnSpc>
                <a:spcBef>
                  <a:spcPts val="0"/>
                </a:spcBef>
                <a:spcAft>
                  <a:spcPts val="0"/>
                </a:spcAft>
                <a:buClrTx/>
                <a:buSzTx/>
                <a:buFontTx/>
                <a:buNone/>
                <a:tabLst/>
                <a:defRPr/>
              </a:pPr>
              <a:t>4</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27759887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217B6AB-8A72-ED40-4EA4-BFA467DC5E8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2694F06-CCA6-8946-3219-7E48FC4BC73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496AAA1-5DE2-1068-20A4-9985F758B8D5}"/>
              </a:ext>
            </a:extLst>
          </p:cNvPr>
          <p:cNvSpPr>
            <a:spLocks noGrp="1"/>
          </p:cNvSpPr>
          <p:nvPr>
            <p:ph type="body" idx="1"/>
          </p:nvPr>
        </p:nvSpPr>
        <p:spPr/>
        <p:txBody>
          <a:bodyPr/>
          <a:lstStyle/>
          <a:p>
            <a:pPr algn="just"/>
            <a:endParaRPr lang="el-GR" sz="1600" kern="1200" dirty="0">
              <a:solidFill>
                <a:schemeClr val="tx1"/>
              </a:solidFill>
              <a:latin typeface="Calibri Light" panose="020F0302020204030204" pitchFamily="34" charset="0"/>
              <a:ea typeface="+mn-ea"/>
              <a:cs typeface="Calibri Light" panose="020F0302020204030204" pitchFamily="34" charset="0"/>
            </a:endParaRPr>
          </a:p>
        </p:txBody>
      </p:sp>
      <p:sp>
        <p:nvSpPr>
          <p:cNvPr id="4" name="Slide Number Placeholder 3">
            <a:extLst>
              <a:ext uri="{FF2B5EF4-FFF2-40B4-BE49-F238E27FC236}">
                <a16:creationId xmlns:a16="http://schemas.microsoft.com/office/drawing/2014/main" id="{9D0B13AB-BE8E-1EA5-0764-1C5E00A23938}"/>
              </a:ext>
            </a:extLst>
          </p:cNvPr>
          <p:cNvSpPr>
            <a:spLocks noGrp="1"/>
          </p:cNvSpPr>
          <p:nvPr>
            <p:ph type="sldNum" sz="quarter" idx="5"/>
          </p:nvPr>
        </p:nvSpPr>
        <p:spPr/>
        <p:txBody>
          <a:bodyPr/>
          <a:lstStyle/>
          <a:p>
            <a:pPr marL="0" marR="0" lvl="0" indent="0" algn="r" defTabSz="715776" rtl="0" eaLnBrk="1" fontAlgn="auto" latinLnBrk="0" hangingPunct="1">
              <a:lnSpc>
                <a:spcPct val="100000"/>
              </a:lnSpc>
              <a:spcBef>
                <a:spcPts val="0"/>
              </a:spcBef>
              <a:spcAft>
                <a:spcPts val="0"/>
              </a:spcAft>
              <a:buClrTx/>
              <a:buSzTx/>
              <a:buFontTx/>
              <a:buNone/>
              <a:tabLst/>
              <a:defRPr/>
            </a:pPr>
            <a:fld id="{7DC22CA8-61B2-4313-9336-C8AE2013D746}"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715776" rtl="0" eaLnBrk="1" fontAlgn="auto" latinLnBrk="0" hangingPunct="1">
                <a:lnSpc>
                  <a:spcPct val="100000"/>
                </a:lnSpc>
                <a:spcBef>
                  <a:spcPts val="0"/>
                </a:spcBef>
                <a:spcAft>
                  <a:spcPts val="0"/>
                </a:spcAft>
                <a:buClrTx/>
                <a:buSzTx/>
                <a:buFontTx/>
                <a:buNone/>
                <a:tabLst/>
                <a:defRPr/>
              </a:pPr>
              <a:t>5</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39293333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4B56010-2632-B0BA-50AF-BBB74DBF4ED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CA129B9-1B38-C74A-0D75-C77A18BAA29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B03B9B9-88EE-DA8E-6593-CE1AB4BA7C3B}"/>
              </a:ext>
            </a:extLst>
          </p:cNvPr>
          <p:cNvSpPr>
            <a:spLocks noGrp="1"/>
          </p:cNvSpPr>
          <p:nvPr>
            <p:ph type="body" idx="1"/>
          </p:nvPr>
        </p:nvSpPr>
        <p:spPr/>
        <p:txBody>
          <a:bodyPr/>
          <a:lstStyle/>
          <a:p>
            <a:pPr algn="just"/>
            <a:endParaRPr lang="el-GR" sz="1600" kern="1200" dirty="0">
              <a:solidFill>
                <a:schemeClr val="tx1"/>
              </a:solidFill>
              <a:latin typeface="Calibri Light" panose="020F0302020204030204" pitchFamily="34" charset="0"/>
              <a:ea typeface="+mn-ea"/>
              <a:cs typeface="Calibri Light" panose="020F0302020204030204" pitchFamily="34" charset="0"/>
            </a:endParaRPr>
          </a:p>
        </p:txBody>
      </p:sp>
      <p:sp>
        <p:nvSpPr>
          <p:cNvPr id="4" name="Slide Number Placeholder 3">
            <a:extLst>
              <a:ext uri="{FF2B5EF4-FFF2-40B4-BE49-F238E27FC236}">
                <a16:creationId xmlns:a16="http://schemas.microsoft.com/office/drawing/2014/main" id="{87F63451-FD79-3431-698C-2151C04CEB74}"/>
              </a:ext>
            </a:extLst>
          </p:cNvPr>
          <p:cNvSpPr>
            <a:spLocks noGrp="1"/>
          </p:cNvSpPr>
          <p:nvPr>
            <p:ph type="sldNum" sz="quarter" idx="5"/>
          </p:nvPr>
        </p:nvSpPr>
        <p:spPr/>
        <p:txBody>
          <a:bodyPr/>
          <a:lstStyle/>
          <a:p>
            <a:pPr marL="0" marR="0" lvl="0" indent="0" algn="r" defTabSz="715776" rtl="0" eaLnBrk="1" fontAlgn="auto" latinLnBrk="0" hangingPunct="1">
              <a:lnSpc>
                <a:spcPct val="100000"/>
              </a:lnSpc>
              <a:spcBef>
                <a:spcPts val="0"/>
              </a:spcBef>
              <a:spcAft>
                <a:spcPts val="0"/>
              </a:spcAft>
              <a:buClrTx/>
              <a:buSzTx/>
              <a:buFontTx/>
              <a:buNone/>
              <a:tabLst/>
              <a:defRPr/>
            </a:pPr>
            <a:fld id="{7DC22CA8-61B2-4313-9336-C8AE2013D746}"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715776" rtl="0" eaLnBrk="1" fontAlgn="auto" latinLnBrk="0" hangingPunct="1">
                <a:lnSpc>
                  <a:spcPct val="100000"/>
                </a:lnSpc>
                <a:spcBef>
                  <a:spcPts val="0"/>
                </a:spcBef>
                <a:spcAft>
                  <a:spcPts val="0"/>
                </a:spcAft>
                <a:buClrTx/>
                <a:buSzTx/>
                <a:buFontTx/>
                <a:buNone/>
                <a:tabLst/>
                <a:defRPr/>
              </a:pPr>
              <a:t>6</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21728637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F156F03-1C85-D28A-C413-F4C7CADA316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B970C05-71EB-7BCE-B504-C9F142EC3B7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87C7DA9-FB6B-FD43-6CF3-6CA2F28E7C42}"/>
              </a:ext>
            </a:extLst>
          </p:cNvPr>
          <p:cNvSpPr>
            <a:spLocks noGrp="1"/>
          </p:cNvSpPr>
          <p:nvPr>
            <p:ph type="body" idx="1"/>
          </p:nvPr>
        </p:nvSpPr>
        <p:spPr/>
        <p:txBody>
          <a:bodyPr/>
          <a:lstStyle/>
          <a:p>
            <a:pPr algn="just"/>
            <a:endParaRPr lang="el-GR" sz="1600" kern="1200" dirty="0">
              <a:solidFill>
                <a:schemeClr val="tx1"/>
              </a:solidFill>
              <a:latin typeface="Calibri Light" panose="020F0302020204030204" pitchFamily="34" charset="0"/>
              <a:ea typeface="+mn-ea"/>
              <a:cs typeface="Calibri Light" panose="020F0302020204030204" pitchFamily="34" charset="0"/>
            </a:endParaRPr>
          </a:p>
        </p:txBody>
      </p:sp>
      <p:sp>
        <p:nvSpPr>
          <p:cNvPr id="4" name="Slide Number Placeholder 3">
            <a:extLst>
              <a:ext uri="{FF2B5EF4-FFF2-40B4-BE49-F238E27FC236}">
                <a16:creationId xmlns:a16="http://schemas.microsoft.com/office/drawing/2014/main" id="{90C44577-AFE3-20D0-65D3-40F5DB62CCD1}"/>
              </a:ext>
            </a:extLst>
          </p:cNvPr>
          <p:cNvSpPr>
            <a:spLocks noGrp="1"/>
          </p:cNvSpPr>
          <p:nvPr>
            <p:ph type="sldNum" sz="quarter" idx="5"/>
          </p:nvPr>
        </p:nvSpPr>
        <p:spPr/>
        <p:txBody>
          <a:bodyPr/>
          <a:lstStyle/>
          <a:p>
            <a:pPr marL="0" marR="0" lvl="0" indent="0" algn="r" defTabSz="715776" rtl="0" eaLnBrk="1" fontAlgn="auto" latinLnBrk="0" hangingPunct="1">
              <a:lnSpc>
                <a:spcPct val="100000"/>
              </a:lnSpc>
              <a:spcBef>
                <a:spcPts val="0"/>
              </a:spcBef>
              <a:spcAft>
                <a:spcPts val="0"/>
              </a:spcAft>
              <a:buClrTx/>
              <a:buSzTx/>
              <a:buFontTx/>
              <a:buNone/>
              <a:tabLst/>
              <a:defRPr/>
            </a:pPr>
            <a:fld id="{7DC22CA8-61B2-4313-9336-C8AE2013D746}"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715776" rtl="0" eaLnBrk="1" fontAlgn="auto" latinLnBrk="0" hangingPunct="1">
                <a:lnSpc>
                  <a:spcPct val="100000"/>
                </a:lnSpc>
                <a:spcBef>
                  <a:spcPts val="0"/>
                </a:spcBef>
                <a:spcAft>
                  <a:spcPts val="0"/>
                </a:spcAft>
                <a:buClrTx/>
                <a:buSzTx/>
                <a:buFontTx/>
                <a:buNone/>
                <a:tabLst/>
                <a:defRPr/>
              </a:pPr>
              <a:t>7</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419653465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E557459-B2A5-44BC-FA9A-3ECD235442FC}"/>
            </a:ext>
          </a:extLst>
        </p:cNvPr>
        <p:cNvGrpSpPr/>
        <p:nvPr/>
      </p:nvGrpSpPr>
      <p:grpSpPr>
        <a:xfrm>
          <a:off x="0" y="0"/>
          <a:ext cx="0" cy="0"/>
          <a:chOff x="0" y="0"/>
          <a:chExt cx="0" cy="0"/>
        </a:xfrm>
      </p:grpSpPr>
      <p:sp>
        <p:nvSpPr>
          <p:cNvPr id="2" name="Θέση εικόνας διαφάνειας 1">
            <a:extLst>
              <a:ext uri="{FF2B5EF4-FFF2-40B4-BE49-F238E27FC236}">
                <a16:creationId xmlns:a16="http://schemas.microsoft.com/office/drawing/2014/main" id="{5F6AA4C0-8527-32DB-59AE-1CB5AA564505}"/>
              </a:ext>
            </a:extLst>
          </p:cNvPr>
          <p:cNvSpPr>
            <a:spLocks noGrp="1" noRot="1" noChangeAspect="1"/>
          </p:cNvSpPr>
          <p:nvPr>
            <p:ph type="sldImg"/>
          </p:nvPr>
        </p:nvSpPr>
        <p:spPr/>
      </p:sp>
      <p:sp>
        <p:nvSpPr>
          <p:cNvPr id="3" name="Θέση σημειώσεων 2">
            <a:extLst>
              <a:ext uri="{FF2B5EF4-FFF2-40B4-BE49-F238E27FC236}">
                <a16:creationId xmlns:a16="http://schemas.microsoft.com/office/drawing/2014/main" id="{6A29BE49-DF21-7FA3-F898-505681350823}"/>
              </a:ext>
            </a:extLst>
          </p:cNvPr>
          <p:cNvSpPr>
            <a:spLocks noGrp="1"/>
          </p:cNvSpPr>
          <p:nvPr>
            <p:ph type="body" idx="1"/>
          </p:nvPr>
        </p:nvSpPr>
        <p:spPr/>
        <p:txBody>
          <a:bodyPr/>
          <a:lstStyle/>
          <a:p>
            <a:endParaRPr lang="en-GB" dirty="0"/>
          </a:p>
        </p:txBody>
      </p:sp>
      <p:sp>
        <p:nvSpPr>
          <p:cNvPr id="4" name="Θέση αριθμού διαφάνειας 3">
            <a:extLst>
              <a:ext uri="{FF2B5EF4-FFF2-40B4-BE49-F238E27FC236}">
                <a16:creationId xmlns:a16="http://schemas.microsoft.com/office/drawing/2014/main" id="{9E7FD86B-5C2B-33F1-C2F8-A55798B1A756}"/>
              </a:ext>
            </a:extLst>
          </p:cNvPr>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CF185F6F-FF8F-4AF0-83BC-D4568768121F}" type="slidenum">
              <a:rPr kumimoji="0" lang="en-GB"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8</a:t>
            </a:fld>
            <a:endParaRPr kumimoji="0" lang="en-GB"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64027301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DE76C90-AC12-3C36-51E8-51679040F0B7}"/>
            </a:ext>
          </a:extLst>
        </p:cNvPr>
        <p:cNvGrpSpPr/>
        <p:nvPr/>
      </p:nvGrpSpPr>
      <p:grpSpPr>
        <a:xfrm>
          <a:off x="0" y="0"/>
          <a:ext cx="0" cy="0"/>
          <a:chOff x="0" y="0"/>
          <a:chExt cx="0" cy="0"/>
        </a:xfrm>
      </p:grpSpPr>
      <p:sp>
        <p:nvSpPr>
          <p:cNvPr id="2" name="Θέση εικόνας διαφάνειας 1">
            <a:extLst>
              <a:ext uri="{FF2B5EF4-FFF2-40B4-BE49-F238E27FC236}">
                <a16:creationId xmlns:a16="http://schemas.microsoft.com/office/drawing/2014/main" id="{0E8DA471-1A91-2A8E-4020-3A5164BCB061}"/>
              </a:ext>
            </a:extLst>
          </p:cNvPr>
          <p:cNvSpPr>
            <a:spLocks noGrp="1" noRot="1" noChangeAspect="1"/>
          </p:cNvSpPr>
          <p:nvPr>
            <p:ph type="sldImg"/>
          </p:nvPr>
        </p:nvSpPr>
        <p:spPr/>
      </p:sp>
      <p:sp>
        <p:nvSpPr>
          <p:cNvPr id="3" name="Θέση σημειώσεων 2">
            <a:extLst>
              <a:ext uri="{FF2B5EF4-FFF2-40B4-BE49-F238E27FC236}">
                <a16:creationId xmlns:a16="http://schemas.microsoft.com/office/drawing/2014/main" id="{31D05595-2EF6-CC94-F732-54F58EB32A2A}"/>
              </a:ext>
            </a:extLst>
          </p:cNvPr>
          <p:cNvSpPr>
            <a:spLocks noGrp="1"/>
          </p:cNvSpPr>
          <p:nvPr>
            <p:ph type="body" idx="1"/>
          </p:nvPr>
        </p:nvSpPr>
        <p:spPr/>
        <p:txBody>
          <a:bodyPr/>
          <a:lstStyle/>
          <a:p>
            <a:endParaRPr lang="en-GB" dirty="0"/>
          </a:p>
        </p:txBody>
      </p:sp>
      <p:sp>
        <p:nvSpPr>
          <p:cNvPr id="4" name="Θέση αριθμού διαφάνειας 3">
            <a:extLst>
              <a:ext uri="{FF2B5EF4-FFF2-40B4-BE49-F238E27FC236}">
                <a16:creationId xmlns:a16="http://schemas.microsoft.com/office/drawing/2014/main" id="{84878EB7-6B9D-7D3F-50FE-5B53C5EB1228}"/>
              </a:ext>
            </a:extLst>
          </p:cNvPr>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CF185F6F-FF8F-4AF0-83BC-D4568768121F}" type="slidenum">
              <a:rPr kumimoji="0" lang="en-GB"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9</a:t>
            </a:fld>
            <a:endParaRPr kumimoji="0" lang="en-GB"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75956614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CE5F86A-3EE7-9A80-8320-63A94B37914B}"/>
            </a:ext>
          </a:extLst>
        </p:cNvPr>
        <p:cNvGrpSpPr/>
        <p:nvPr/>
      </p:nvGrpSpPr>
      <p:grpSpPr>
        <a:xfrm>
          <a:off x="0" y="0"/>
          <a:ext cx="0" cy="0"/>
          <a:chOff x="0" y="0"/>
          <a:chExt cx="0" cy="0"/>
        </a:xfrm>
      </p:grpSpPr>
      <p:sp>
        <p:nvSpPr>
          <p:cNvPr id="2" name="Θέση εικόνας διαφάνειας 1">
            <a:extLst>
              <a:ext uri="{FF2B5EF4-FFF2-40B4-BE49-F238E27FC236}">
                <a16:creationId xmlns:a16="http://schemas.microsoft.com/office/drawing/2014/main" id="{BA62C878-6D7B-140E-D8AF-9327EA91A9BC}"/>
              </a:ext>
            </a:extLst>
          </p:cNvPr>
          <p:cNvSpPr>
            <a:spLocks noGrp="1" noRot="1" noChangeAspect="1"/>
          </p:cNvSpPr>
          <p:nvPr>
            <p:ph type="sldImg"/>
          </p:nvPr>
        </p:nvSpPr>
        <p:spPr/>
      </p:sp>
      <p:sp>
        <p:nvSpPr>
          <p:cNvPr id="3" name="Θέση σημειώσεων 2">
            <a:extLst>
              <a:ext uri="{FF2B5EF4-FFF2-40B4-BE49-F238E27FC236}">
                <a16:creationId xmlns:a16="http://schemas.microsoft.com/office/drawing/2014/main" id="{C8D011A0-6E31-0FB1-39A5-25AC8D4CF89F}"/>
              </a:ext>
            </a:extLst>
          </p:cNvPr>
          <p:cNvSpPr>
            <a:spLocks noGrp="1"/>
          </p:cNvSpPr>
          <p:nvPr>
            <p:ph type="body" idx="1"/>
          </p:nvPr>
        </p:nvSpPr>
        <p:spPr/>
        <p:txBody>
          <a:bodyPr/>
          <a:lstStyle/>
          <a:p>
            <a:endParaRPr lang="en-GB" dirty="0"/>
          </a:p>
        </p:txBody>
      </p:sp>
      <p:sp>
        <p:nvSpPr>
          <p:cNvPr id="4" name="Θέση αριθμού διαφάνειας 3">
            <a:extLst>
              <a:ext uri="{FF2B5EF4-FFF2-40B4-BE49-F238E27FC236}">
                <a16:creationId xmlns:a16="http://schemas.microsoft.com/office/drawing/2014/main" id="{208445FE-2990-0E39-BA41-8A1732AB99A2}"/>
              </a:ext>
            </a:extLst>
          </p:cNvPr>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CF185F6F-FF8F-4AF0-83BC-D4568768121F}" type="slidenum">
              <a:rPr kumimoji="0" lang="en-GB"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10</a:t>
            </a:fld>
            <a:endParaRPr kumimoji="0" lang="en-GB"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36782247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6F326A-50EE-E625-0926-91C71834C1EC}"/>
              </a:ext>
            </a:extLst>
          </p:cNvPr>
          <p:cNvSpPr>
            <a:spLocks noGrp="1"/>
          </p:cNvSpPr>
          <p:nvPr>
            <p:ph type="ctrTitle"/>
          </p:nvPr>
        </p:nvSpPr>
        <p:spPr>
          <a:xfrm>
            <a:off x="1843088" y="1687513"/>
            <a:ext cx="11056937" cy="3590925"/>
          </a:xfrm>
        </p:spPr>
        <p:txBody>
          <a:bodyPr anchor="b"/>
          <a:lstStyle>
            <a:lvl1pPr algn="ctr">
              <a:defRPr sz="6000"/>
            </a:lvl1pPr>
          </a:lstStyle>
          <a:p>
            <a:r>
              <a:rPr lang="en-GB"/>
              <a:t>Click to edit Master title style</a:t>
            </a:r>
            <a:endParaRPr lang="en-GR"/>
          </a:p>
        </p:txBody>
      </p:sp>
      <p:sp>
        <p:nvSpPr>
          <p:cNvPr id="3" name="Subtitle 2">
            <a:extLst>
              <a:ext uri="{FF2B5EF4-FFF2-40B4-BE49-F238E27FC236}">
                <a16:creationId xmlns:a16="http://schemas.microsoft.com/office/drawing/2014/main" id="{51792F4F-330C-AC4F-FC77-D1C0AE1D6E9D}"/>
              </a:ext>
            </a:extLst>
          </p:cNvPr>
          <p:cNvSpPr>
            <a:spLocks noGrp="1"/>
          </p:cNvSpPr>
          <p:nvPr>
            <p:ph type="subTitle" idx="1"/>
          </p:nvPr>
        </p:nvSpPr>
        <p:spPr>
          <a:xfrm>
            <a:off x="1843088" y="5416550"/>
            <a:ext cx="11056937" cy="2489200"/>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GR"/>
          </a:p>
        </p:txBody>
      </p:sp>
      <p:sp>
        <p:nvSpPr>
          <p:cNvPr id="4" name="Date Placeholder 3">
            <a:extLst>
              <a:ext uri="{FF2B5EF4-FFF2-40B4-BE49-F238E27FC236}">
                <a16:creationId xmlns:a16="http://schemas.microsoft.com/office/drawing/2014/main" id="{00468808-A237-4887-6F04-0EE7F1096C76}"/>
              </a:ext>
            </a:extLst>
          </p:cNvPr>
          <p:cNvSpPr>
            <a:spLocks noGrp="1"/>
          </p:cNvSpPr>
          <p:nvPr>
            <p:ph type="dt" sz="half" idx="10"/>
          </p:nvPr>
        </p:nvSpPr>
        <p:spPr/>
        <p:txBody>
          <a:bodyPr/>
          <a:lstStyle/>
          <a:p>
            <a:fld id="{DAC67A4F-8045-6047-8E03-9AB8FDCBEEAD}" type="datetimeFigureOut">
              <a:rPr lang="en-GR" smtClean="0"/>
              <a:t>12/19/2024</a:t>
            </a:fld>
            <a:endParaRPr lang="en-GR"/>
          </a:p>
        </p:txBody>
      </p:sp>
      <p:sp>
        <p:nvSpPr>
          <p:cNvPr id="5" name="Footer Placeholder 4">
            <a:extLst>
              <a:ext uri="{FF2B5EF4-FFF2-40B4-BE49-F238E27FC236}">
                <a16:creationId xmlns:a16="http://schemas.microsoft.com/office/drawing/2014/main" id="{04627BDF-4185-FA67-0B1A-CE6442BD0426}"/>
              </a:ext>
            </a:extLst>
          </p:cNvPr>
          <p:cNvSpPr>
            <a:spLocks noGrp="1"/>
          </p:cNvSpPr>
          <p:nvPr>
            <p:ph type="ftr" sz="quarter" idx="11"/>
          </p:nvPr>
        </p:nvSpPr>
        <p:spPr/>
        <p:txBody>
          <a:bodyPr/>
          <a:lstStyle/>
          <a:p>
            <a:endParaRPr lang="en-GR"/>
          </a:p>
        </p:txBody>
      </p:sp>
      <p:sp>
        <p:nvSpPr>
          <p:cNvPr id="6" name="Slide Number Placeholder 5">
            <a:extLst>
              <a:ext uri="{FF2B5EF4-FFF2-40B4-BE49-F238E27FC236}">
                <a16:creationId xmlns:a16="http://schemas.microsoft.com/office/drawing/2014/main" id="{9732E3BA-17AC-4B39-793D-75419396997D}"/>
              </a:ext>
            </a:extLst>
          </p:cNvPr>
          <p:cNvSpPr>
            <a:spLocks noGrp="1"/>
          </p:cNvSpPr>
          <p:nvPr>
            <p:ph type="sldNum" sz="quarter" idx="12"/>
          </p:nvPr>
        </p:nvSpPr>
        <p:spPr/>
        <p:txBody>
          <a:bodyPr/>
          <a:lstStyle/>
          <a:p>
            <a:fld id="{A6720179-4D9B-AB48-AF7A-C4CD91C52A98}" type="slidenum">
              <a:rPr lang="en-GR" smtClean="0"/>
              <a:t>‹#›</a:t>
            </a:fld>
            <a:endParaRPr lang="en-GR"/>
          </a:p>
        </p:txBody>
      </p:sp>
    </p:spTree>
    <p:extLst>
      <p:ext uri="{BB962C8B-B14F-4D97-AF65-F5344CB8AC3E}">
        <p14:creationId xmlns:p14="http://schemas.microsoft.com/office/powerpoint/2010/main" val="183277139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811605" y="204786"/>
            <a:ext cx="10808465" cy="1695451"/>
          </a:xfrm>
          <a:prstGeom prst="rect">
            <a:avLst/>
          </a:prstGeom>
        </p:spPr>
        <p:txBody>
          <a:bodyPr lIns="143156" tIns="71578" rIns="143156" bIns="71578" anchor="ctr" anchorCtr="0"/>
          <a:lstStyle>
            <a:lvl1pPr indent="0" algn="l">
              <a:defRPr sz="4000" b="1" baseline="0">
                <a:solidFill>
                  <a:srgbClr val="384276"/>
                </a:solidFill>
              </a:defRPr>
            </a:lvl1pPr>
          </a:lstStyle>
          <a:p>
            <a:r>
              <a:rPr lang="en-US" dirty="0"/>
              <a:t>Click to edit Master title style</a:t>
            </a:r>
          </a:p>
        </p:txBody>
      </p:sp>
      <p:sp>
        <p:nvSpPr>
          <p:cNvPr id="3" name="Content Placeholder 2"/>
          <p:cNvSpPr>
            <a:spLocks noGrp="1"/>
          </p:cNvSpPr>
          <p:nvPr>
            <p:ph idx="1"/>
          </p:nvPr>
        </p:nvSpPr>
        <p:spPr>
          <a:xfrm>
            <a:off x="1811604" y="2406229"/>
            <a:ext cx="10808465" cy="6805707"/>
          </a:xfrm>
          <a:prstGeom prst="rect">
            <a:avLst/>
          </a:prstGeom>
        </p:spPr>
        <p:txBody>
          <a:bodyPr lIns="143156" tIns="71578" rIns="143156" bIns="71578" anchor="ctr" anchorCtr="0"/>
          <a:lstStyle>
            <a:lvl1pPr algn="l">
              <a:defRPr sz="3100" baseline="0">
                <a:solidFill>
                  <a:schemeClr val="tx1">
                    <a:lumMod val="85000"/>
                    <a:lumOff val="15000"/>
                  </a:schemeClr>
                </a:solidFill>
              </a:defRPr>
            </a:lvl1pPr>
            <a:lvl2pPr algn="l">
              <a:defRPr sz="2800" baseline="0">
                <a:solidFill>
                  <a:schemeClr val="tx1">
                    <a:lumMod val="85000"/>
                    <a:lumOff val="15000"/>
                  </a:schemeClr>
                </a:solidFill>
              </a:defRPr>
            </a:lvl2pPr>
            <a:lvl3pPr algn="l">
              <a:defRPr sz="2400" baseline="0">
                <a:solidFill>
                  <a:schemeClr val="tx1">
                    <a:lumMod val="85000"/>
                    <a:lumOff val="15000"/>
                  </a:schemeClr>
                </a:solidFill>
              </a:defRPr>
            </a:lvl3pPr>
            <a:lvl4pPr algn="l">
              <a:defRPr sz="2200" baseline="0">
                <a:solidFill>
                  <a:schemeClr val="tx1">
                    <a:lumMod val="85000"/>
                    <a:lumOff val="15000"/>
                  </a:schemeClr>
                </a:solidFill>
              </a:defRPr>
            </a:lvl4pPr>
            <a:lvl5pPr algn="l">
              <a:defRPr sz="2200" baseline="0">
                <a:solidFill>
                  <a:schemeClr val="tx1">
                    <a:lumMod val="85000"/>
                    <a:lumOff val="15000"/>
                  </a:schemeClr>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lvl1pPr>
              <a:defRPr/>
            </a:lvl1pPr>
          </a:lstStyle>
          <a:p>
            <a:pPr>
              <a:defRPr/>
            </a:pPr>
            <a:fld id="{B265D98D-F671-4469-9F10-0F823FDFA007}" type="datetimeFigureOut">
              <a:rPr lang="en-US"/>
              <a:pPr>
                <a:defRPr/>
              </a:pPr>
              <a:t>12/19/2024</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1BFBF564-39F0-4609-8FEF-38539D2FC548}" type="slidenum">
              <a:rPr lang="en-US"/>
              <a:pPr>
                <a:defRPr/>
              </a:pPr>
              <a:t>‹#›</a:t>
            </a:fld>
            <a:endParaRPr lang="en-US"/>
          </a:p>
        </p:txBody>
      </p:sp>
    </p:spTree>
    <p:extLst>
      <p:ext uri="{BB962C8B-B14F-4D97-AF65-F5344CB8AC3E}">
        <p14:creationId xmlns:p14="http://schemas.microsoft.com/office/powerpoint/2010/main" val="153862880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Date Placeholder 3"/>
          <p:cNvSpPr>
            <a:spLocks noGrp="1"/>
          </p:cNvSpPr>
          <p:nvPr>
            <p:ph type="dt" sz="half" idx="10"/>
          </p:nvPr>
        </p:nvSpPr>
        <p:spPr/>
        <p:txBody>
          <a:bodyPr/>
          <a:lstStyle>
            <a:lvl1pPr>
              <a:defRPr/>
            </a:lvl1pPr>
          </a:lstStyle>
          <a:p>
            <a:pPr>
              <a:defRPr/>
            </a:pPr>
            <a:fld id="{C02D84A8-1CD3-4553-B386-7B506EB21BAD}" type="datetimeFigureOut">
              <a:rPr lang="en-US"/>
              <a:pPr>
                <a:defRPr/>
              </a:pPr>
              <a:t>12/19/2024</a:t>
            </a:fld>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CBD43F0D-DD61-49C7-BECB-C0E246480411}" type="slidenum">
              <a:rPr lang="en-US"/>
              <a:pPr>
                <a:defRPr/>
              </a:pPr>
              <a:t>‹#›</a:t>
            </a:fld>
            <a:endParaRPr lang="en-US"/>
          </a:p>
        </p:txBody>
      </p:sp>
      <p:sp>
        <p:nvSpPr>
          <p:cNvPr id="2" name="Title 1">
            <a:extLst>
              <a:ext uri="{FF2B5EF4-FFF2-40B4-BE49-F238E27FC236}">
                <a16:creationId xmlns:a16="http://schemas.microsoft.com/office/drawing/2014/main" id="{FCA68B0A-3E1F-F883-D430-BF19C5AF1CCB}"/>
              </a:ext>
            </a:extLst>
          </p:cNvPr>
          <p:cNvSpPr>
            <a:spLocks noGrp="1"/>
          </p:cNvSpPr>
          <p:nvPr>
            <p:ph type="title" hasCustomPrompt="1"/>
          </p:nvPr>
        </p:nvSpPr>
        <p:spPr>
          <a:xfrm>
            <a:off x="1811605" y="204786"/>
            <a:ext cx="10808465" cy="1695451"/>
          </a:xfrm>
          <a:prstGeom prst="rect">
            <a:avLst/>
          </a:prstGeom>
        </p:spPr>
        <p:txBody>
          <a:bodyPr lIns="143156" tIns="71578" rIns="143156" bIns="71578" anchor="ctr" anchorCtr="0"/>
          <a:lstStyle>
            <a:lvl1pPr indent="0" algn="l">
              <a:defRPr sz="4000" b="1" baseline="0">
                <a:solidFill>
                  <a:srgbClr val="0C7392"/>
                </a:solidFill>
              </a:defRPr>
            </a:lvl1pPr>
          </a:lstStyle>
          <a:p>
            <a:r>
              <a:rPr lang="en-US" dirty="0"/>
              <a:t>Click to </a:t>
            </a:r>
            <a:r>
              <a:rPr lang="en-US" dirty="0" err="1"/>
              <a:t>editedit</a:t>
            </a:r>
            <a:r>
              <a:rPr lang="en-US" dirty="0"/>
              <a:t> Master title style</a:t>
            </a:r>
          </a:p>
        </p:txBody>
      </p:sp>
      <p:sp>
        <p:nvSpPr>
          <p:cNvPr id="6" name="Content Placeholder 2">
            <a:extLst>
              <a:ext uri="{FF2B5EF4-FFF2-40B4-BE49-F238E27FC236}">
                <a16:creationId xmlns:a16="http://schemas.microsoft.com/office/drawing/2014/main" id="{F1F3B313-2227-7C84-44C6-2745D938FA34}"/>
              </a:ext>
            </a:extLst>
          </p:cNvPr>
          <p:cNvSpPr>
            <a:spLocks noGrp="1"/>
          </p:cNvSpPr>
          <p:nvPr>
            <p:ph idx="1"/>
          </p:nvPr>
        </p:nvSpPr>
        <p:spPr>
          <a:xfrm>
            <a:off x="1914524" y="2744788"/>
            <a:ext cx="10709913" cy="6543675"/>
          </a:xfrm>
          <a:prstGeom prst="rect">
            <a:avLst/>
          </a:prstGeom>
        </p:spPr>
        <p:txBody>
          <a:bodyPr/>
          <a:lstStyle>
            <a:lvl1pPr>
              <a:defRPr sz="3600" baseline="0">
                <a:solidFill>
                  <a:schemeClr val="tx1">
                    <a:lumMod val="75000"/>
                    <a:lumOff val="25000"/>
                  </a:schemeClr>
                </a:solidFill>
              </a:defRPr>
            </a:lvl1pPr>
            <a:lvl2pPr>
              <a:defRPr sz="2800" baseline="0">
                <a:solidFill>
                  <a:schemeClr val="tx1">
                    <a:lumMod val="75000"/>
                    <a:lumOff val="25000"/>
                  </a:schemeClr>
                </a:solidFill>
              </a:defRPr>
            </a:lvl2pPr>
            <a:lvl3pPr>
              <a:defRPr sz="2400" baseline="0">
                <a:solidFill>
                  <a:schemeClr val="tx1">
                    <a:lumMod val="75000"/>
                    <a:lumOff val="25000"/>
                  </a:schemeClr>
                </a:solidFill>
              </a:defRPr>
            </a:lvl3pPr>
            <a:lvl4pPr>
              <a:defRPr sz="1800" baseline="0">
                <a:solidFill>
                  <a:schemeClr val="tx1">
                    <a:lumMod val="75000"/>
                    <a:lumOff val="25000"/>
                  </a:schemeClr>
                </a:solidFill>
              </a:defRPr>
            </a:lvl4pPr>
            <a:lvl5pPr>
              <a:defRPr sz="1800" baseline="0">
                <a:solidFill>
                  <a:schemeClr val="tx1">
                    <a:lumMod val="75000"/>
                    <a:lumOff val="25000"/>
                  </a:schemeClr>
                </a:solidFill>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GR" dirty="0"/>
          </a:p>
        </p:txBody>
      </p:sp>
    </p:spTree>
    <p:extLst>
      <p:ext uri="{BB962C8B-B14F-4D97-AF65-F5344CB8AC3E}">
        <p14:creationId xmlns:p14="http://schemas.microsoft.com/office/powerpoint/2010/main" val="389648773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5E720D6E-06DC-48DB-A1E0-AB2AC75D36D5}" type="datetimeFigureOut">
              <a:rPr lang="en-US"/>
              <a:pPr>
                <a:defRPr/>
              </a:pPr>
              <a:t>12/19/2024</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A8285835-8021-4DC6-B60C-E4B639824710}" type="slidenum">
              <a:rPr lang="en-US"/>
              <a:pPr>
                <a:defRPr/>
              </a:pPr>
              <a:t>‹#›</a:t>
            </a:fld>
            <a:endParaRPr lang="en-US"/>
          </a:p>
        </p:txBody>
      </p:sp>
      <p:sp>
        <p:nvSpPr>
          <p:cNvPr id="5" name="Title 1">
            <a:extLst>
              <a:ext uri="{FF2B5EF4-FFF2-40B4-BE49-F238E27FC236}">
                <a16:creationId xmlns:a16="http://schemas.microsoft.com/office/drawing/2014/main" id="{CE2665B4-46EB-5E33-25E5-3076E29AD0A2}"/>
              </a:ext>
            </a:extLst>
          </p:cNvPr>
          <p:cNvSpPr>
            <a:spLocks noGrp="1"/>
          </p:cNvSpPr>
          <p:nvPr>
            <p:ph type="title"/>
          </p:nvPr>
        </p:nvSpPr>
        <p:spPr>
          <a:xfrm>
            <a:off x="1811605" y="204786"/>
            <a:ext cx="10808465" cy="1695451"/>
          </a:xfrm>
          <a:prstGeom prst="rect">
            <a:avLst/>
          </a:prstGeom>
        </p:spPr>
        <p:txBody>
          <a:bodyPr lIns="143156" tIns="71578" rIns="143156" bIns="71578" anchor="ctr" anchorCtr="0"/>
          <a:lstStyle>
            <a:lvl1pPr indent="0" algn="l">
              <a:defRPr sz="4000" b="1" baseline="0">
                <a:solidFill>
                  <a:srgbClr val="384276"/>
                </a:solidFill>
              </a:defRPr>
            </a:lvl1pPr>
          </a:lstStyle>
          <a:p>
            <a:r>
              <a:rPr lang="en-US" dirty="0"/>
              <a:t>Click to edit Master title style</a:t>
            </a:r>
          </a:p>
        </p:txBody>
      </p:sp>
    </p:spTree>
    <p:extLst>
      <p:ext uri="{BB962C8B-B14F-4D97-AF65-F5344CB8AC3E}">
        <p14:creationId xmlns:p14="http://schemas.microsoft.com/office/powerpoint/2010/main" val="386119705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88048534-99CC-4CE1-9661-653344491830}" type="datetimeFigureOut">
              <a:rPr lang="en-US"/>
              <a:pPr>
                <a:defRPr/>
              </a:pPr>
              <a:t>12/19/2024</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2A09FD2F-E699-408A-9CA4-91BDFA6AF9D8}" type="slidenum">
              <a:rPr lang="en-US"/>
              <a:pPr>
                <a:defRPr/>
              </a:pPr>
              <a:t>‹#›</a:t>
            </a:fld>
            <a:endParaRPr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9E5DAF-0A74-D6D3-D3F2-310CBC753A8E}"/>
              </a:ext>
            </a:extLst>
          </p:cNvPr>
          <p:cNvSpPr>
            <a:spLocks noGrp="1"/>
          </p:cNvSpPr>
          <p:nvPr>
            <p:ph type="ctrTitle"/>
          </p:nvPr>
        </p:nvSpPr>
        <p:spPr>
          <a:xfrm>
            <a:off x="1843088" y="1687513"/>
            <a:ext cx="11056937" cy="3590925"/>
          </a:xfrm>
        </p:spPr>
        <p:txBody>
          <a:bodyPr anchor="b"/>
          <a:lstStyle>
            <a:lvl1pPr algn="ctr">
              <a:defRPr sz="6000"/>
            </a:lvl1pPr>
          </a:lstStyle>
          <a:p>
            <a:r>
              <a:rPr lang="en-GB"/>
              <a:t>Click to edit Master title style</a:t>
            </a:r>
            <a:endParaRPr lang="en-GR"/>
          </a:p>
        </p:txBody>
      </p:sp>
      <p:sp>
        <p:nvSpPr>
          <p:cNvPr id="3" name="Subtitle 2">
            <a:extLst>
              <a:ext uri="{FF2B5EF4-FFF2-40B4-BE49-F238E27FC236}">
                <a16:creationId xmlns:a16="http://schemas.microsoft.com/office/drawing/2014/main" id="{C8B33788-F832-A1EA-4698-9D023DD93FF2}"/>
              </a:ext>
            </a:extLst>
          </p:cNvPr>
          <p:cNvSpPr>
            <a:spLocks noGrp="1"/>
          </p:cNvSpPr>
          <p:nvPr>
            <p:ph type="subTitle" idx="1"/>
          </p:nvPr>
        </p:nvSpPr>
        <p:spPr>
          <a:xfrm>
            <a:off x="1843088" y="5416550"/>
            <a:ext cx="11056937" cy="2489200"/>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GR"/>
          </a:p>
        </p:txBody>
      </p:sp>
      <p:sp>
        <p:nvSpPr>
          <p:cNvPr id="4" name="Date Placeholder 3">
            <a:extLst>
              <a:ext uri="{FF2B5EF4-FFF2-40B4-BE49-F238E27FC236}">
                <a16:creationId xmlns:a16="http://schemas.microsoft.com/office/drawing/2014/main" id="{2B46BAC6-76CC-0C68-1F20-6905F358F53A}"/>
              </a:ext>
            </a:extLst>
          </p:cNvPr>
          <p:cNvSpPr>
            <a:spLocks noGrp="1"/>
          </p:cNvSpPr>
          <p:nvPr>
            <p:ph type="dt" sz="half" idx="10"/>
          </p:nvPr>
        </p:nvSpPr>
        <p:spPr/>
        <p:txBody>
          <a:bodyPr/>
          <a:lstStyle/>
          <a:p>
            <a:fld id="{2FAB8A07-215A-1D4F-88FF-EA745B89CB82}" type="datetimeFigureOut">
              <a:rPr lang="en-GR" smtClean="0"/>
              <a:t>12/19/2024</a:t>
            </a:fld>
            <a:endParaRPr lang="en-GR"/>
          </a:p>
        </p:txBody>
      </p:sp>
      <p:sp>
        <p:nvSpPr>
          <p:cNvPr id="5" name="Footer Placeholder 4">
            <a:extLst>
              <a:ext uri="{FF2B5EF4-FFF2-40B4-BE49-F238E27FC236}">
                <a16:creationId xmlns:a16="http://schemas.microsoft.com/office/drawing/2014/main" id="{15646012-A144-1757-5716-A778589F1936}"/>
              </a:ext>
            </a:extLst>
          </p:cNvPr>
          <p:cNvSpPr>
            <a:spLocks noGrp="1"/>
          </p:cNvSpPr>
          <p:nvPr>
            <p:ph type="ftr" sz="quarter" idx="11"/>
          </p:nvPr>
        </p:nvSpPr>
        <p:spPr/>
        <p:txBody>
          <a:bodyPr/>
          <a:lstStyle/>
          <a:p>
            <a:endParaRPr lang="en-GR"/>
          </a:p>
        </p:txBody>
      </p:sp>
      <p:sp>
        <p:nvSpPr>
          <p:cNvPr id="6" name="Slide Number Placeholder 5">
            <a:extLst>
              <a:ext uri="{FF2B5EF4-FFF2-40B4-BE49-F238E27FC236}">
                <a16:creationId xmlns:a16="http://schemas.microsoft.com/office/drawing/2014/main" id="{5C4189FA-810C-4425-E3C5-8B6A014D598F}"/>
              </a:ext>
            </a:extLst>
          </p:cNvPr>
          <p:cNvSpPr>
            <a:spLocks noGrp="1"/>
          </p:cNvSpPr>
          <p:nvPr>
            <p:ph type="sldNum" sz="quarter" idx="12"/>
          </p:nvPr>
        </p:nvSpPr>
        <p:spPr/>
        <p:txBody>
          <a:bodyPr/>
          <a:lstStyle/>
          <a:p>
            <a:fld id="{C1380653-3CEC-3148-8E37-DCC9D366F7C7}" type="slidenum">
              <a:rPr lang="en-GR" smtClean="0"/>
              <a:t>‹#›</a:t>
            </a:fld>
            <a:endParaRPr lang="en-GR"/>
          </a:p>
        </p:txBody>
      </p:sp>
    </p:spTree>
    <p:extLst>
      <p:ext uri="{BB962C8B-B14F-4D97-AF65-F5344CB8AC3E}">
        <p14:creationId xmlns:p14="http://schemas.microsoft.com/office/powerpoint/2010/main" val="7142494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B4B5ED-B704-0901-1FEA-1D05939BC2C9}"/>
              </a:ext>
            </a:extLst>
          </p:cNvPr>
          <p:cNvSpPr>
            <a:spLocks noGrp="1"/>
          </p:cNvSpPr>
          <p:nvPr>
            <p:ph type="title"/>
          </p:nvPr>
        </p:nvSpPr>
        <p:spPr/>
        <p:txBody>
          <a:bodyPr/>
          <a:lstStyle/>
          <a:p>
            <a:r>
              <a:rPr lang="en-GB"/>
              <a:t>Click to edit Master title style</a:t>
            </a:r>
            <a:endParaRPr lang="en-GR"/>
          </a:p>
        </p:txBody>
      </p:sp>
      <p:sp>
        <p:nvSpPr>
          <p:cNvPr id="3" name="Content Placeholder 2">
            <a:extLst>
              <a:ext uri="{FF2B5EF4-FFF2-40B4-BE49-F238E27FC236}">
                <a16:creationId xmlns:a16="http://schemas.microsoft.com/office/drawing/2014/main" id="{66E5BFC4-37A2-30A5-61DD-21E9F424F1EC}"/>
              </a:ext>
            </a:extLst>
          </p:cNvPr>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R"/>
          </a:p>
        </p:txBody>
      </p:sp>
      <p:sp>
        <p:nvSpPr>
          <p:cNvPr id="4" name="Date Placeholder 3">
            <a:extLst>
              <a:ext uri="{FF2B5EF4-FFF2-40B4-BE49-F238E27FC236}">
                <a16:creationId xmlns:a16="http://schemas.microsoft.com/office/drawing/2014/main" id="{AB4683B8-B57E-8BAE-0AFB-09541721CAAC}"/>
              </a:ext>
            </a:extLst>
          </p:cNvPr>
          <p:cNvSpPr>
            <a:spLocks noGrp="1"/>
          </p:cNvSpPr>
          <p:nvPr>
            <p:ph type="dt" sz="half" idx="10"/>
          </p:nvPr>
        </p:nvSpPr>
        <p:spPr/>
        <p:txBody>
          <a:bodyPr/>
          <a:lstStyle/>
          <a:p>
            <a:fld id="{2FAB8A07-215A-1D4F-88FF-EA745B89CB82}" type="datetimeFigureOut">
              <a:rPr lang="en-GR" smtClean="0"/>
              <a:t>12/19/2024</a:t>
            </a:fld>
            <a:endParaRPr lang="en-GR"/>
          </a:p>
        </p:txBody>
      </p:sp>
      <p:sp>
        <p:nvSpPr>
          <p:cNvPr id="5" name="Footer Placeholder 4">
            <a:extLst>
              <a:ext uri="{FF2B5EF4-FFF2-40B4-BE49-F238E27FC236}">
                <a16:creationId xmlns:a16="http://schemas.microsoft.com/office/drawing/2014/main" id="{20B6F4F4-EFB6-7A91-3C83-8DA35A3B6FD3}"/>
              </a:ext>
            </a:extLst>
          </p:cNvPr>
          <p:cNvSpPr>
            <a:spLocks noGrp="1"/>
          </p:cNvSpPr>
          <p:nvPr>
            <p:ph type="ftr" sz="quarter" idx="11"/>
          </p:nvPr>
        </p:nvSpPr>
        <p:spPr/>
        <p:txBody>
          <a:bodyPr/>
          <a:lstStyle/>
          <a:p>
            <a:endParaRPr lang="en-GR"/>
          </a:p>
        </p:txBody>
      </p:sp>
      <p:sp>
        <p:nvSpPr>
          <p:cNvPr id="6" name="Slide Number Placeholder 5">
            <a:extLst>
              <a:ext uri="{FF2B5EF4-FFF2-40B4-BE49-F238E27FC236}">
                <a16:creationId xmlns:a16="http://schemas.microsoft.com/office/drawing/2014/main" id="{3E992B83-1BF5-9FA8-01EF-EFBB2C3C8C24}"/>
              </a:ext>
            </a:extLst>
          </p:cNvPr>
          <p:cNvSpPr>
            <a:spLocks noGrp="1"/>
          </p:cNvSpPr>
          <p:nvPr>
            <p:ph type="sldNum" sz="quarter" idx="12"/>
          </p:nvPr>
        </p:nvSpPr>
        <p:spPr/>
        <p:txBody>
          <a:bodyPr/>
          <a:lstStyle/>
          <a:p>
            <a:fld id="{C1380653-3CEC-3148-8E37-DCC9D366F7C7}" type="slidenum">
              <a:rPr lang="en-GR" smtClean="0"/>
              <a:t>‹#›</a:t>
            </a:fld>
            <a:endParaRPr lang="en-GR"/>
          </a:p>
        </p:txBody>
      </p:sp>
    </p:spTree>
    <p:extLst>
      <p:ext uri="{BB962C8B-B14F-4D97-AF65-F5344CB8AC3E}">
        <p14:creationId xmlns:p14="http://schemas.microsoft.com/office/powerpoint/2010/main" val="203067239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E12300-555B-C80B-4EB5-54C2E2033AC1}"/>
              </a:ext>
            </a:extLst>
          </p:cNvPr>
          <p:cNvSpPr>
            <a:spLocks noGrp="1"/>
          </p:cNvSpPr>
          <p:nvPr>
            <p:ph type="title"/>
          </p:nvPr>
        </p:nvSpPr>
        <p:spPr>
          <a:xfrm>
            <a:off x="1006475" y="2570163"/>
            <a:ext cx="12715875" cy="4291012"/>
          </a:xfrm>
        </p:spPr>
        <p:txBody>
          <a:bodyPr anchor="b"/>
          <a:lstStyle>
            <a:lvl1pPr>
              <a:defRPr sz="6000"/>
            </a:lvl1pPr>
          </a:lstStyle>
          <a:p>
            <a:r>
              <a:rPr lang="en-GB"/>
              <a:t>Click to edit Master title style</a:t>
            </a:r>
            <a:endParaRPr lang="en-GR"/>
          </a:p>
        </p:txBody>
      </p:sp>
      <p:sp>
        <p:nvSpPr>
          <p:cNvPr id="3" name="Text Placeholder 2">
            <a:extLst>
              <a:ext uri="{FF2B5EF4-FFF2-40B4-BE49-F238E27FC236}">
                <a16:creationId xmlns:a16="http://schemas.microsoft.com/office/drawing/2014/main" id="{0A6F633D-2D4F-D6AF-692D-0A475F770C72}"/>
              </a:ext>
            </a:extLst>
          </p:cNvPr>
          <p:cNvSpPr>
            <a:spLocks noGrp="1"/>
          </p:cNvSpPr>
          <p:nvPr>
            <p:ph type="body" idx="1"/>
          </p:nvPr>
        </p:nvSpPr>
        <p:spPr>
          <a:xfrm>
            <a:off x="1006475" y="6900863"/>
            <a:ext cx="12715875" cy="225583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GB"/>
              <a:t>Click to edit Master text styles</a:t>
            </a:r>
          </a:p>
        </p:txBody>
      </p:sp>
      <p:sp>
        <p:nvSpPr>
          <p:cNvPr id="4" name="Date Placeholder 3">
            <a:extLst>
              <a:ext uri="{FF2B5EF4-FFF2-40B4-BE49-F238E27FC236}">
                <a16:creationId xmlns:a16="http://schemas.microsoft.com/office/drawing/2014/main" id="{0B7B06B9-D47B-6AC1-352B-382C262FA546}"/>
              </a:ext>
            </a:extLst>
          </p:cNvPr>
          <p:cNvSpPr>
            <a:spLocks noGrp="1"/>
          </p:cNvSpPr>
          <p:nvPr>
            <p:ph type="dt" sz="half" idx="10"/>
          </p:nvPr>
        </p:nvSpPr>
        <p:spPr/>
        <p:txBody>
          <a:bodyPr/>
          <a:lstStyle/>
          <a:p>
            <a:fld id="{2FAB8A07-215A-1D4F-88FF-EA745B89CB82}" type="datetimeFigureOut">
              <a:rPr lang="en-GR" smtClean="0"/>
              <a:t>12/19/2024</a:t>
            </a:fld>
            <a:endParaRPr lang="en-GR"/>
          </a:p>
        </p:txBody>
      </p:sp>
      <p:sp>
        <p:nvSpPr>
          <p:cNvPr id="5" name="Footer Placeholder 4">
            <a:extLst>
              <a:ext uri="{FF2B5EF4-FFF2-40B4-BE49-F238E27FC236}">
                <a16:creationId xmlns:a16="http://schemas.microsoft.com/office/drawing/2014/main" id="{5E501D10-D1A9-80FD-8EB7-1602FBA78147}"/>
              </a:ext>
            </a:extLst>
          </p:cNvPr>
          <p:cNvSpPr>
            <a:spLocks noGrp="1"/>
          </p:cNvSpPr>
          <p:nvPr>
            <p:ph type="ftr" sz="quarter" idx="11"/>
          </p:nvPr>
        </p:nvSpPr>
        <p:spPr/>
        <p:txBody>
          <a:bodyPr/>
          <a:lstStyle/>
          <a:p>
            <a:endParaRPr lang="en-GR"/>
          </a:p>
        </p:txBody>
      </p:sp>
      <p:sp>
        <p:nvSpPr>
          <p:cNvPr id="6" name="Slide Number Placeholder 5">
            <a:extLst>
              <a:ext uri="{FF2B5EF4-FFF2-40B4-BE49-F238E27FC236}">
                <a16:creationId xmlns:a16="http://schemas.microsoft.com/office/drawing/2014/main" id="{E0FA1403-70EF-D14F-E4D7-D07D97FF473B}"/>
              </a:ext>
            </a:extLst>
          </p:cNvPr>
          <p:cNvSpPr>
            <a:spLocks noGrp="1"/>
          </p:cNvSpPr>
          <p:nvPr>
            <p:ph type="sldNum" sz="quarter" idx="12"/>
          </p:nvPr>
        </p:nvSpPr>
        <p:spPr/>
        <p:txBody>
          <a:bodyPr/>
          <a:lstStyle/>
          <a:p>
            <a:fld id="{C1380653-3CEC-3148-8E37-DCC9D366F7C7}" type="slidenum">
              <a:rPr lang="en-GR" smtClean="0"/>
              <a:t>‹#›</a:t>
            </a:fld>
            <a:endParaRPr lang="en-GR"/>
          </a:p>
        </p:txBody>
      </p:sp>
    </p:spTree>
    <p:extLst>
      <p:ext uri="{BB962C8B-B14F-4D97-AF65-F5344CB8AC3E}">
        <p14:creationId xmlns:p14="http://schemas.microsoft.com/office/powerpoint/2010/main" val="410160503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4C83D0-147F-09F9-60A0-94C51806A593}"/>
              </a:ext>
            </a:extLst>
          </p:cNvPr>
          <p:cNvSpPr>
            <a:spLocks noGrp="1"/>
          </p:cNvSpPr>
          <p:nvPr>
            <p:ph type="title"/>
          </p:nvPr>
        </p:nvSpPr>
        <p:spPr/>
        <p:txBody>
          <a:bodyPr/>
          <a:lstStyle/>
          <a:p>
            <a:r>
              <a:rPr lang="en-GB"/>
              <a:t>Click to edit Master title style</a:t>
            </a:r>
            <a:endParaRPr lang="en-GR"/>
          </a:p>
        </p:txBody>
      </p:sp>
      <p:sp>
        <p:nvSpPr>
          <p:cNvPr id="3" name="Content Placeholder 2">
            <a:extLst>
              <a:ext uri="{FF2B5EF4-FFF2-40B4-BE49-F238E27FC236}">
                <a16:creationId xmlns:a16="http://schemas.microsoft.com/office/drawing/2014/main" id="{EA55D1BA-547D-B63E-A9EF-ED318B4215F1}"/>
              </a:ext>
            </a:extLst>
          </p:cNvPr>
          <p:cNvSpPr>
            <a:spLocks noGrp="1"/>
          </p:cNvSpPr>
          <p:nvPr>
            <p:ph sz="half" idx="1"/>
          </p:nvPr>
        </p:nvSpPr>
        <p:spPr>
          <a:xfrm>
            <a:off x="1012825" y="2744788"/>
            <a:ext cx="6281738" cy="6543675"/>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R"/>
          </a:p>
        </p:txBody>
      </p:sp>
      <p:sp>
        <p:nvSpPr>
          <p:cNvPr id="4" name="Content Placeholder 3">
            <a:extLst>
              <a:ext uri="{FF2B5EF4-FFF2-40B4-BE49-F238E27FC236}">
                <a16:creationId xmlns:a16="http://schemas.microsoft.com/office/drawing/2014/main" id="{CA1E5773-0696-67DB-7E4F-7D50C9BAA439}"/>
              </a:ext>
            </a:extLst>
          </p:cNvPr>
          <p:cNvSpPr>
            <a:spLocks noGrp="1"/>
          </p:cNvSpPr>
          <p:nvPr>
            <p:ph sz="half" idx="2"/>
          </p:nvPr>
        </p:nvSpPr>
        <p:spPr>
          <a:xfrm>
            <a:off x="7446963" y="2744788"/>
            <a:ext cx="6283325" cy="6543675"/>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R"/>
          </a:p>
        </p:txBody>
      </p:sp>
      <p:sp>
        <p:nvSpPr>
          <p:cNvPr id="5" name="Date Placeholder 4">
            <a:extLst>
              <a:ext uri="{FF2B5EF4-FFF2-40B4-BE49-F238E27FC236}">
                <a16:creationId xmlns:a16="http://schemas.microsoft.com/office/drawing/2014/main" id="{E99F826B-C4A6-1E09-34C9-D842359A5B34}"/>
              </a:ext>
            </a:extLst>
          </p:cNvPr>
          <p:cNvSpPr>
            <a:spLocks noGrp="1"/>
          </p:cNvSpPr>
          <p:nvPr>
            <p:ph type="dt" sz="half" idx="10"/>
          </p:nvPr>
        </p:nvSpPr>
        <p:spPr/>
        <p:txBody>
          <a:bodyPr/>
          <a:lstStyle/>
          <a:p>
            <a:fld id="{2FAB8A07-215A-1D4F-88FF-EA745B89CB82}" type="datetimeFigureOut">
              <a:rPr lang="en-GR" smtClean="0"/>
              <a:t>12/19/2024</a:t>
            </a:fld>
            <a:endParaRPr lang="en-GR"/>
          </a:p>
        </p:txBody>
      </p:sp>
      <p:sp>
        <p:nvSpPr>
          <p:cNvPr id="6" name="Footer Placeholder 5">
            <a:extLst>
              <a:ext uri="{FF2B5EF4-FFF2-40B4-BE49-F238E27FC236}">
                <a16:creationId xmlns:a16="http://schemas.microsoft.com/office/drawing/2014/main" id="{F88A5A84-9F33-9531-00E2-6DB7B7FC74C0}"/>
              </a:ext>
            </a:extLst>
          </p:cNvPr>
          <p:cNvSpPr>
            <a:spLocks noGrp="1"/>
          </p:cNvSpPr>
          <p:nvPr>
            <p:ph type="ftr" sz="quarter" idx="11"/>
          </p:nvPr>
        </p:nvSpPr>
        <p:spPr/>
        <p:txBody>
          <a:bodyPr/>
          <a:lstStyle/>
          <a:p>
            <a:endParaRPr lang="en-GR"/>
          </a:p>
        </p:txBody>
      </p:sp>
      <p:sp>
        <p:nvSpPr>
          <p:cNvPr id="7" name="Slide Number Placeholder 6">
            <a:extLst>
              <a:ext uri="{FF2B5EF4-FFF2-40B4-BE49-F238E27FC236}">
                <a16:creationId xmlns:a16="http://schemas.microsoft.com/office/drawing/2014/main" id="{7A6C99C9-9303-7AD9-4515-052759021522}"/>
              </a:ext>
            </a:extLst>
          </p:cNvPr>
          <p:cNvSpPr>
            <a:spLocks noGrp="1"/>
          </p:cNvSpPr>
          <p:nvPr>
            <p:ph type="sldNum" sz="quarter" idx="12"/>
          </p:nvPr>
        </p:nvSpPr>
        <p:spPr/>
        <p:txBody>
          <a:bodyPr/>
          <a:lstStyle/>
          <a:p>
            <a:fld id="{C1380653-3CEC-3148-8E37-DCC9D366F7C7}" type="slidenum">
              <a:rPr lang="en-GR" smtClean="0"/>
              <a:t>‹#›</a:t>
            </a:fld>
            <a:endParaRPr lang="en-GR"/>
          </a:p>
        </p:txBody>
      </p:sp>
    </p:spTree>
    <p:extLst>
      <p:ext uri="{BB962C8B-B14F-4D97-AF65-F5344CB8AC3E}">
        <p14:creationId xmlns:p14="http://schemas.microsoft.com/office/powerpoint/2010/main" val="408297995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024FC4-578A-5973-C059-80A1972823C5}"/>
              </a:ext>
            </a:extLst>
          </p:cNvPr>
          <p:cNvSpPr>
            <a:spLocks noGrp="1"/>
          </p:cNvSpPr>
          <p:nvPr>
            <p:ph type="title"/>
          </p:nvPr>
        </p:nvSpPr>
        <p:spPr>
          <a:xfrm>
            <a:off x="1016000" y="549275"/>
            <a:ext cx="12715875" cy="1992313"/>
          </a:xfrm>
        </p:spPr>
        <p:txBody>
          <a:bodyPr/>
          <a:lstStyle/>
          <a:p>
            <a:r>
              <a:rPr lang="en-GB"/>
              <a:t>Click to edit Master title style</a:t>
            </a:r>
            <a:endParaRPr lang="en-GR"/>
          </a:p>
        </p:txBody>
      </p:sp>
      <p:sp>
        <p:nvSpPr>
          <p:cNvPr id="3" name="Text Placeholder 2">
            <a:extLst>
              <a:ext uri="{FF2B5EF4-FFF2-40B4-BE49-F238E27FC236}">
                <a16:creationId xmlns:a16="http://schemas.microsoft.com/office/drawing/2014/main" id="{4B254EBD-030A-3786-B70D-BEE6EAC17204}"/>
              </a:ext>
            </a:extLst>
          </p:cNvPr>
          <p:cNvSpPr>
            <a:spLocks noGrp="1"/>
          </p:cNvSpPr>
          <p:nvPr>
            <p:ph type="body" idx="1"/>
          </p:nvPr>
        </p:nvSpPr>
        <p:spPr>
          <a:xfrm>
            <a:off x="1016000" y="2527300"/>
            <a:ext cx="6237288" cy="1239838"/>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a:extLst>
              <a:ext uri="{FF2B5EF4-FFF2-40B4-BE49-F238E27FC236}">
                <a16:creationId xmlns:a16="http://schemas.microsoft.com/office/drawing/2014/main" id="{CAC69542-CC5F-4EF9-9268-BC5992434ACF}"/>
              </a:ext>
            </a:extLst>
          </p:cNvPr>
          <p:cNvSpPr>
            <a:spLocks noGrp="1"/>
          </p:cNvSpPr>
          <p:nvPr>
            <p:ph sz="half" idx="2"/>
          </p:nvPr>
        </p:nvSpPr>
        <p:spPr>
          <a:xfrm>
            <a:off x="1016000" y="3767138"/>
            <a:ext cx="6237288" cy="5540375"/>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R"/>
          </a:p>
        </p:txBody>
      </p:sp>
      <p:sp>
        <p:nvSpPr>
          <p:cNvPr id="5" name="Text Placeholder 4">
            <a:extLst>
              <a:ext uri="{FF2B5EF4-FFF2-40B4-BE49-F238E27FC236}">
                <a16:creationId xmlns:a16="http://schemas.microsoft.com/office/drawing/2014/main" id="{BA5E09AE-C82E-FB51-A508-9180F206F117}"/>
              </a:ext>
            </a:extLst>
          </p:cNvPr>
          <p:cNvSpPr>
            <a:spLocks noGrp="1"/>
          </p:cNvSpPr>
          <p:nvPr>
            <p:ph type="body" sz="quarter" idx="3"/>
          </p:nvPr>
        </p:nvSpPr>
        <p:spPr>
          <a:xfrm>
            <a:off x="7464425" y="2527300"/>
            <a:ext cx="6267450" cy="1239838"/>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a:extLst>
              <a:ext uri="{FF2B5EF4-FFF2-40B4-BE49-F238E27FC236}">
                <a16:creationId xmlns:a16="http://schemas.microsoft.com/office/drawing/2014/main" id="{3408261F-E6A7-28C7-5426-C0ADF10DBD21}"/>
              </a:ext>
            </a:extLst>
          </p:cNvPr>
          <p:cNvSpPr>
            <a:spLocks noGrp="1"/>
          </p:cNvSpPr>
          <p:nvPr>
            <p:ph sz="quarter" idx="4"/>
          </p:nvPr>
        </p:nvSpPr>
        <p:spPr>
          <a:xfrm>
            <a:off x="7464425" y="3767138"/>
            <a:ext cx="6267450" cy="5540375"/>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R"/>
          </a:p>
        </p:txBody>
      </p:sp>
      <p:sp>
        <p:nvSpPr>
          <p:cNvPr id="7" name="Date Placeholder 6">
            <a:extLst>
              <a:ext uri="{FF2B5EF4-FFF2-40B4-BE49-F238E27FC236}">
                <a16:creationId xmlns:a16="http://schemas.microsoft.com/office/drawing/2014/main" id="{B179EEE6-7BA7-9ABD-1C97-3DFD57C37F01}"/>
              </a:ext>
            </a:extLst>
          </p:cNvPr>
          <p:cNvSpPr>
            <a:spLocks noGrp="1"/>
          </p:cNvSpPr>
          <p:nvPr>
            <p:ph type="dt" sz="half" idx="10"/>
          </p:nvPr>
        </p:nvSpPr>
        <p:spPr/>
        <p:txBody>
          <a:bodyPr/>
          <a:lstStyle/>
          <a:p>
            <a:fld id="{2FAB8A07-215A-1D4F-88FF-EA745B89CB82}" type="datetimeFigureOut">
              <a:rPr lang="en-GR" smtClean="0"/>
              <a:t>12/19/2024</a:t>
            </a:fld>
            <a:endParaRPr lang="en-GR"/>
          </a:p>
        </p:txBody>
      </p:sp>
      <p:sp>
        <p:nvSpPr>
          <p:cNvPr id="8" name="Footer Placeholder 7">
            <a:extLst>
              <a:ext uri="{FF2B5EF4-FFF2-40B4-BE49-F238E27FC236}">
                <a16:creationId xmlns:a16="http://schemas.microsoft.com/office/drawing/2014/main" id="{EFC61A45-16D4-CFAB-1D5A-9E502DDF5159}"/>
              </a:ext>
            </a:extLst>
          </p:cNvPr>
          <p:cNvSpPr>
            <a:spLocks noGrp="1"/>
          </p:cNvSpPr>
          <p:nvPr>
            <p:ph type="ftr" sz="quarter" idx="11"/>
          </p:nvPr>
        </p:nvSpPr>
        <p:spPr/>
        <p:txBody>
          <a:bodyPr/>
          <a:lstStyle/>
          <a:p>
            <a:endParaRPr lang="en-GR"/>
          </a:p>
        </p:txBody>
      </p:sp>
      <p:sp>
        <p:nvSpPr>
          <p:cNvPr id="9" name="Slide Number Placeholder 8">
            <a:extLst>
              <a:ext uri="{FF2B5EF4-FFF2-40B4-BE49-F238E27FC236}">
                <a16:creationId xmlns:a16="http://schemas.microsoft.com/office/drawing/2014/main" id="{6765E282-7D5A-97BA-FAAB-D32285087C1B}"/>
              </a:ext>
            </a:extLst>
          </p:cNvPr>
          <p:cNvSpPr>
            <a:spLocks noGrp="1"/>
          </p:cNvSpPr>
          <p:nvPr>
            <p:ph type="sldNum" sz="quarter" idx="12"/>
          </p:nvPr>
        </p:nvSpPr>
        <p:spPr/>
        <p:txBody>
          <a:bodyPr/>
          <a:lstStyle/>
          <a:p>
            <a:fld id="{C1380653-3CEC-3148-8E37-DCC9D366F7C7}" type="slidenum">
              <a:rPr lang="en-GR" smtClean="0"/>
              <a:t>‹#›</a:t>
            </a:fld>
            <a:endParaRPr lang="en-GR"/>
          </a:p>
        </p:txBody>
      </p:sp>
    </p:spTree>
    <p:extLst>
      <p:ext uri="{BB962C8B-B14F-4D97-AF65-F5344CB8AC3E}">
        <p14:creationId xmlns:p14="http://schemas.microsoft.com/office/powerpoint/2010/main" val="233563392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59BAB9-60BB-1EC9-477B-2C451B5B5F61}"/>
              </a:ext>
            </a:extLst>
          </p:cNvPr>
          <p:cNvSpPr>
            <a:spLocks noGrp="1"/>
          </p:cNvSpPr>
          <p:nvPr>
            <p:ph type="title"/>
          </p:nvPr>
        </p:nvSpPr>
        <p:spPr/>
        <p:txBody>
          <a:bodyPr/>
          <a:lstStyle/>
          <a:p>
            <a:r>
              <a:rPr lang="en-GB"/>
              <a:t>Click to edit Master title style</a:t>
            </a:r>
            <a:endParaRPr lang="en-GR"/>
          </a:p>
        </p:txBody>
      </p:sp>
      <p:sp>
        <p:nvSpPr>
          <p:cNvPr id="3" name="Date Placeholder 2">
            <a:extLst>
              <a:ext uri="{FF2B5EF4-FFF2-40B4-BE49-F238E27FC236}">
                <a16:creationId xmlns:a16="http://schemas.microsoft.com/office/drawing/2014/main" id="{DDE8D75E-D90F-0581-6EAD-C104444EFF81}"/>
              </a:ext>
            </a:extLst>
          </p:cNvPr>
          <p:cNvSpPr>
            <a:spLocks noGrp="1"/>
          </p:cNvSpPr>
          <p:nvPr>
            <p:ph type="dt" sz="half" idx="10"/>
          </p:nvPr>
        </p:nvSpPr>
        <p:spPr/>
        <p:txBody>
          <a:bodyPr/>
          <a:lstStyle/>
          <a:p>
            <a:fld id="{2FAB8A07-215A-1D4F-88FF-EA745B89CB82}" type="datetimeFigureOut">
              <a:rPr lang="en-GR" smtClean="0"/>
              <a:t>12/19/2024</a:t>
            </a:fld>
            <a:endParaRPr lang="en-GR"/>
          </a:p>
        </p:txBody>
      </p:sp>
      <p:sp>
        <p:nvSpPr>
          <p:cNvPr id="4" name="Footer Placeholder 3">
            <a:extLst>
              <a:ext uri="{FF2B5EF4-FFF2-40B4-BE49-F238E27FC236}">
                <a16:creationId xmlns:a16="http://schemas.microsoft.com/office/drawing/2014/main" id="{EEE796EE-5C39-4922-515E-1C8F84C5BFB4}"/>
              </a:ext>
            </a:extLst>
          </p:cNvPr>
          <p:cNvSpPr>
            <a:spLocks noGrp="1"/>
          </p:cNvSpPr>
          <p:nvPr>
            <p:ph type="ftr" sz="quarter" idx="11"/>
          </p:nvPr>
        </p:nvSpPr>
        <p:spPr/>
        <p:txBody>
          <a:bodyPr/>
          <a:lstStyle/>
          <a:p>
            <a:endParaRPr lang="en-GR"/>
          </a:p>
        </p:txBody>
      </p:sp>
      <p:sp>
        <p:nvSpPr>
          <p:cNvPr id="5" name="Slide Number Placeholder 4">
            <a:extLst>
              <a:ext uri="{FF2B5EF4-FFF2-40B4-BE49-F238E27FC236}">
                <a16:creationId xmlns:a16="http://schemas.microsoft.com/office/drawing/2014/main" id="{8F286678-4B7F-7B2F-7C63-9A2525D8F014}"/>
              </a:ext>
            </a:extLst>
          </p:cNvPr>
          <p:cNvSpPr>
            <a:spLocks noGrp="1"/>
          </p:cNvSpPr>
          <p:nvPr>
            <p:ph type="sldNum" sz="quarter" idx="12"/>
          </p:nvPr>
        </p:nvSpPr>
        <p:spPr/>
        <p:txBody>
          <a:bodyPr/>
          <a:lstStyle/>
          <a:p>
            <a:fld id="{C1380653-3CEC-3148-8E37-DCC9D366F7C7}" type="slidenum">
              <a:rPr lang="en-GR" smtClean="0"/>
              <a:t>‹#›</a:t>
            </a:fld>
            <a:endParaRPr lang="en-GR"/>
          </a:p>
        </p:txBody>
      </p:sp>
    </p:spTree>
    <p:extLst>
      <p:ext uri="{BB962C8B-B14F-4D97-AF65-F5344CB8AC3E}">
        <p14:creationId xmlns:p14="http://schemas.microsoft.com/office/powerpoint/2010/main" val="312870977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EBE274-E25A-B038-BD1A-2B440988C747}"/>
              </a:ext>
            </a:extLst>
          </p:cNvPr>
          <p:cNvSpPr>
            <a:spLocks noGrp="1"/>
          </p:cNvSpPr>
          <p:nvPr>
            <p:ph type="title"/>
          </p:nvPr>
        </p:nvSpPr>
        <p:spPr/>
        <p:txBody>
          <a:bodyPr/>
          <a:lstStyle/>
          <a:p>
            <a:r>
              <a:rPr lang="en-GB"/>
              <a:t>Click to edit Master title style</a:t>
            </a:r>
            <a:endParaRPr lang="en-GR"/>
          </a:p>
        </p:txBody>
      </p:sp>
      <p:sp>
        <p:nvSpPr>
          <p:cNvPr id="3" name="Content Placeholder 2">
            <a:extLst>
              <a:ext uri="{FF2B5EF4-FFF2-40B4-BE49-F238E27FC236}">
                <a16:creationId xmlns:a16="http://schemas.microsoft.com/office/drawing/2014/main" id="{FAA18C51-E36E-71DC-7DFD-63F4E4D6DC18}"/>
              </a:ext>
            </a:extLst>
          </p:cNvPr>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R"/>
          </a:p>
        </p:txBody>
      </p:sp>
      <p:sp>
        <p:nvSpPr>
          <p:cNvPr id="4" name="Date Placeholder 3">
            <a:extLst>
              <a:ext uri="{FF2B5EF4-FFF2-40B4-BE49-F238E27FC236}">
                <a16:creationId xmlns:a16="http://schemas.microsoft.com/office/drawing/2014/main" id="{CE2FD4B8-89C9-1342-2B17-8A736EAA1FA5}"/>
              </a:ext>
            </a:extLst>
          </p:cNvPr>
          <p:cNvSpPr>
            <a:spLocks noGrp="1"/>
          </p:cNvSpPr>
          <p:nvPr>
            <p:ph type="dt" sz="half" idx="10"/>
          </p:nvPr>
        </p:nvSpPr>
        <p:spPr/>
        <p:txBody>
          <a:bodyPr/>
          <a:lstStyle/>
          <a:p>
            <a:fld id="{DAC67A4F-8045-6047-8E03-9AB8FDCBEEAD}" type="datetimeFigureOut">
              <a:rPr lang="en-GR" smtClean="0"/>
              <a:t>12/19/2024</a:t>
            </a:fld>
            <a:endParaRPr lang="en-GR"/>
          </a:p>
        </p:txBody>
      </p:sp>
      <p:sp>
        <p:nvSpPr>
          <p:cNvPr id="5" name="Footer Placeholder 4">
            <a:extLst>
              <a:ext uri="{FF2B5EF4-FFF2-40B4-BE49-F238E27FC236}">
                <a16:creationId xmlns:a16="http://schemas.microsoft.com/office/drawing/2014/main" id="{DD6B98AE-DE62-E9D0-C380-6FE1EB7D1B6F}"/>
              </a:ext>
            </a:extLst>
          </p:cNvPr>
          <p:cNvSpPr>
            <a:spLocks noGrp="1"/>
          </p:cNvSpPr>
          <p:nvPr>
            <p:ph type="ftr" sz="quarter" idx="11"/>
          </p:nvPr>
        </p:nvSpPr>
        <p:spPr/>
        <p:txBody>
          <a:bodyPr/>
          <a:lstStyle/>
          <a:p>
            <a:endParaRPr lang="en-GR"/>
          </a:p>
        </p:txBody>
      </p:sp>
      <p:sp>
        <p:nvSpPr>
          <p:cNvPr id="6" name="Slide Number Placeholder 5">
            <a:extLst>
              <a:ext uri="{FF2B5EF4-FFF2-40B4-BE49-F238E27FC236}">
                <a16:creationId xmlns:a16="http://schemas.microsoft.com/office/drawing/2014/main" id="{CA4233BF-1504-B89D-155D-17D96E97EAEC}"/>
              </a:ext>
            </a:extLst>
          </p:cNvPr>
          <p:cNvSpPr>
            <a:spLocks noGrp="1"/>
          </p:cNvSpPr>
          <p:nvPr>
            <p:ph type="sldNum" sz="quarter" idx="12"/>
          </p:nvPr>
        </p:nvSpPr>
        <p:spPr/>
        <p:txBody>
          <a:bodyPr/>
          <a:lstStyle/>
          <a:p>
            <a:fld id="{A6720179-4D9B-AB48-AF7A-C4CD91C52A98}" type="slidenum">
              <a:rPr lang="en-GR" smtClean="0"/>
              <a:t>‹#›</a:t>
            </a:fld>
            <a:endParaRPr lang="en-GR"/>
          </a:p>
        </p:txBody>
      </p:sp>
    </p:spTree>
    <p:extLst>
      <p:ext uri="{BB962C8B-B14F-4D97-AF65-F5344CB8AC3E}">
        <p14:creationId xmlns:p14="http://schemas.microsoft.com/office/powerpoint/2010/main" val="152679137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C7F367AF-64BB-7B55-C5E1-9213D9FFCC68}"/>
              </a:ext>
            </a:extLst>
          </p:cNvPr>
          <p:cNvSpPr>
            <a:spLocks noGrp="1"/>
          </p:cNvSpPr>
          <p:nvPr>
            <p:ph type="dt" sz="half" idx="10"/>
          </p:nvPr>
        </p:nvSpPr>
        <p:spPr/>
        <p:txBody>
          <a:bodyPr/>
          <a:lstStyle/>
          <a:p>
            <a:fld id="{2FAB8A07-215A-1D4F-88FF-EA745B89CB82}" type="datetimeFigureOut">
              <a:rPr lang="en-GR" smtClean="0"/>
              <a:t>12/19/2024</a:t>
            </a:fld>
            <a:endParaRPr lang="en-GR"/>
          </a:p>
        </p:txBody>
      </p:sp>
      <p:sp>
        <p:nvSpPr>
          <p:cNvPr id="3" name="Footer Placeholder 2">
            <a:extLst>
              <a:ext uri="{FF2B5EF4-FFF2-40B4-BE49-F238E27FC236}">
                <a16:creationId xmlns:a16="http://schemas.microsoft.com/office/drawing/2014/main" id="{06105058-B06A-8535-BC06-CE3D95A157A7}"/>
              </a:ext>
            </a:extLst>
          </p:cNvPr>
          <p:cNvSpPr>
            <a:spLocks noGrp="1"/>
          </p:cNvSpPr>
          <p:nvPr>
            <p:ph type="ftr" sz="quarter" idx="11"/>
          </p:nvPr>
        </p:nvSpPr>
        <p:spPr/>
        <p:txBody>
          <a:bodyPr/>
          <a:lstStyle/>
          <a:p>
            <a:endParaRPr lang="en-GR"/>
          </a:p>
        </p:txBody>
      </p:sp>
      <p:sp>
        <p:nvSpPr>
          <p:cNvPr id="4" name="Slide Number Placeholder 3">
            <a:extLst>
              <a:ext uri="{FF2B5EF4-FFF2-40B4-BE49-F238E27FC236}">
                <a16:creationId xmlns:a16="http://schemas.microsoft.com/office/drawing/2014/main" id="{04924C18-9328-7A83-2868-D0EDC6399CB1}"/>
              </a:ext>
            </a:extLst>
          </p:cNvPr>
          <p:cNvSpPr>
            <a:spLocks noGrp="1"/>
          </p:cNvSpPr>
          <p:nvPr>
            <p:ph type="sldNum" sz="quarter" idx="12"/>
          </p:nvPr>
        </p:nvSpPr>
        <p:spPr/>
        <p:txBody>
          <a:bodyPr/>
          <a:lstStyle/>
          <a:p>
            <a:fld id="{C1380653-3CEC-3148-8E37-DCC9D366F7C7}" type="slidenum">
              <a:rPr lang="en-GR" smtClean="0"/>
              <a:t>‹#›</a:t>
            </a:fld>
            <a:endParaRPr lang="en-GR"/>
          </a:p>
        </p:txBody>
      </p:sp>
    </p:spTree>
    <p:extLst>
      <p:ext uri="{BB962C8B-B14F-4D97-AF65-F5344CB8AC3E}">
        <p14:creationId xmlns:p14="http://schemas.microsoft.com/office/powerpoint/2010/main" val="22296646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D658BD-1925-B98B-42F7-826580C7206C}"/>
              </a:ext>
            </a:extLst>
          </p:cNvPr>
          <p:cNvSpPr>
            <a:spLocks noGrp="1"/>
          </p:cNvSpPr>
          <p:nvPr>
            <p:ph type="title"/>
          </p:nvPr>
        </p:nvSpPr>
        <p:spPr>
          <a:xfrm>
            <a:off x="1016000" y="687388"/>
            <a:ext cx="4754563" cy="2406650"/>
          </a:xfrm>
        </p:spPr>
        <p:txBody>
          <a:bodyPr anchor="b"/>
          <a:lstStyle>
            <a:lvl1pPr>
              <a:defRPr sz="3200"/>
            </a:lvl1pPr>
          </a:lstStyle>
          <a:p>
            <a:r>
              <a:rPr lang="en-GB"/>
              <a:t>Click to edit Master title style</a:t>
            </a:r>
            <a:endParaRPr lang="en-GR"/>
          </a:p>
        </p:txBody>
      </p:sp>
      <p:sp>
        <p:nvSpPr>
          <p:cNvPr id="3" name="Content Placeholder 2">
            <a:extLst>
              <a:ext uri="{FF2B5EF4-FFF2-40B4-BE49-F238E27FC236}">
                <a16:creationId xmlns:a16="http://schemas.microsoft.com/office/drawing/2014/main" id="{659CAB46-3404-D82F-2635-9CAF58B56631}"/>
              </a:ext>
            </a:extLst>
          </p:cNvPr>
          <p:cNvSpPr>
            <a:spLocks noGrp="1"/>
          </p:cNvSpPr>
          <p:nvPr>
            <p:ph idx="1"/>
          </p:nvPr>
        </p:nvSpPr>
        <p:spPr>
          <a:xfrm>
            <a:off x="6267450" y="1484313"/>
            <a:ext cx="7464425" cy="7329487"/>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R"/>
          </a:p>
        </p:txBody>
      </p:sp>
      <p:sp>
        <p:nvSpPr>
          <p:cNvPr id="4" name="Text Placeholder 3">
            <a:extLst>
              <a:ext uri="{FF2B5EF4-FFF2-40B4-BE49-F238E27FC236}">
                <a16:creationId xmlns:a16="http://schemas.microsoft.com/office/drawing/2014/main" id="{C0685987-6DF5-66BB-8308-8637A3BA4174}"/>
              </a:ext>
            </a:extLst>
          </p:cNvPr>
          <p:cNvSpPr>
            <a:spLocks noGrp="1"/>
          </p:cNvSpPr>
          <p:nvPr>
            <p:ph type="body" sz="half" idx="2"/>
          </p:nvPr>
        </p:nvSpPr>
        <p:spPr>
          <a:xfrm>
            <a:off x="1016000" y="3094038"/>
            <a:ext cx="4754563" cy="5730875"/>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FB0FF5D0-256C-F64A-7FAC-C20A346BFB4D}"/>
              </a:ext>
            </a:extLst>
          </p:cNvPr>
          <p:cNvSpPr>
            <a:spLocks noGrp="1"/>
          </p:cNvSpPr>
          <p:nvPr>
            <p:ph type="dt" sz="half" idx="10"/>
          </p:nvPr>
        </p:nvSpPr>
        <p:spPr/>
        <p:txBody>
          <a:bodyPr/>
          <a:lstStyle/>
          <a:p>
            <a:fld id="{2FAB8A07-215A-1D4F-88FF-EA745B89CB82}" type="datetimeFigureOut">
              <a:rPr lang="en-GR" smtClean="0"/>
              <a:t>12/19/2024</a:t>
            </a:fld>
            <a:endParaRPr lang="en-GR"/>
          </a:p>
        </p:txBody>
      </p:sp>
      <p:sp>
        <p:nvSpPr>
          <p:cNvPr id="6" name="Footer Placeholder 5">
            <a:extLst>
              <a:ext uri="{FF2B5EF4-FFF2-40B4-BE49-F238E27FC236}">
                <a16:creationId xmlns:a16="http://schemas.microsoft.com/office/drawing/2014/main" id="{99A27430-9781-28FA-4D68-CA6BF9D7CD95}"/>
              </a:ext>
            </a:extLst>
          </p:cNvPr>
          <p:cNvSpPr>
            <a:spLocks noGrp="1"/>
          </p:cNvSpPr>
          <p:nvPr>
            <p:ph type="ftr" sz="quarter" idx="11"/>
          </p:nvPr>
        </p:nvSpPr>
        <p:spPr/>
        <p:txBody>
          <a:bodyPr/>
          <a:lstStyle/>
          <a:p>
            <a:endParaRPr lang="en-GR"/>
          </a:p>
        </p:txBody>
      </p:sp>
      <p:sp>
        <p:nvSpPr>
          <p:cNvPr id="7" name="Slide Number Placeholder 6">
            <a:extLst>
              <a:ext uri="{FF2B5EF4-FFF2-40B4-BE49-F238E27FC236}">
                <a16:creationId xmlns:a16="http://schemas.microsoft.com/office/drawing/2014/main" id="{F1F5080C-D4A5-76A2-705D-771D622D4F79}"/>
              </a:ext>
            </a:extLst>
          </p:cNvPr>
          <p:cNvSpPr>
            <a:spLocks noGrp="1"/>
          </p:cNvSpPr>
          <p:nvPr>
            <p:ph type="sldNum" sz="quarter" idx="12"/>
          </p:nvPr>
        </p:nvSpPr>
        <p:spPr/>
        <p:txBody>
          <a:bodyPr/>
          <a:lstStyle/>
          <a:p>
            <a:fld id="{C1380653-3CEC-3148-8E37-DCC9D366F7C7}" type="slidenum">
              <a:rPr lang="en-GR" smtClean="0"/>
              <a:t>‹#›</a:t>
            </a:fld>
            <a:endParaRPr lang="en-GR"/>
          </a:p>
        </p:txBody>
      </p:sp>
    </p:spTree>
    <p:extLst>
      <p:ext uri="{BB962C8B-B14F-4D97-AF65-F5344CB8AC3E}">
        <p14:creationId xmlns:p14="http://schemas.microsoft.com/office/powerpoint/2010/main" val="426483188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3E26A3-23F5-9074-4891-C09FFE6D8712}"/>
              </a:ext>
            </a:extLst>
          </p:cNvPr>
          <p:cNvSpPr>
            <a:spLocks noGrp="1"/>
          </p:cNvSpPr>
          <p:nvPr>
            <p:ph type="title"/>
          </p:nvPr>
        </p:nvSpPr>
        <p:spPr>
          <a:xfrm>
            <a:off x="1016000" y="687388"/>
            <a:ext cx="4754563" cy="2406650"/>
          </a:xfrm>
        </p:spPr>
        <p:txBody>
          <a:bodyPr anchor="b"/>
          <a:lstStyle>
            <a:lvl1pPr>
              <a:defRPr sz="3200"/>
            </a:lvl1pPr>
          </a:lstStyle>
          <a:p>
            <a:r>
              <a:rPr lang="en-GB"/>
              <a:t>Click to edit Master title style</a:t>
            </a:r>
            <a:endParaRPr lang="en-GR"/>
          </a:p>
        </p:txBody>
      </p:sp>
      <p:sp>
        <p:nvSpPr>
          <p:cNvPr id="3" name="Picture Placeholder 2">
            <a:extLst>
              <a:ext uri="{FF2B5EF4-FFF2-40B4-BE49-F238E27FC236}">
                <a16:creationId xmlns:a16="http://schemas.microsoft.com/office/drawing/2014/main" id="{75519FB0-172F-9A18-1602-702C766882A2}"/>
              </a:ext>
            </a:extLst>
          </p:cNvPr>
          <p:cNvSpPr>
            <a:spLocks noGrp="1"/>
          </p:cNvSpPr>
          <p:nvPr>
            <p:ph type="pic" idx="1"/>
          </p:nvPr>
        </p:nvSpPr>
        <p:spPr>
          <a:xfrm>
            <a:off x="6267450" y="1484313"/>
            <a:ext cx="7464425" cy="7329487"/>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R"/>
          </a:p>
        </p:txBody>
      </p:sp>
      <p:sp>
        <p:nvSpPr>
          <p:cNvPr id="4" name="Text Placeholder 3">
            <a:extLst>
              <a:ext uri="{FF2B5EF4-FFF2-40B4-BE49-F238E27FC236}">
                <a16:creationId xmlns:a16="http://schemas.microsoft.com/office/drawing/2014/main" id="{3A1F5428-D08B-5B83-48E6-A3D0B01E5ECC}"/>
              </a:ext>
            </a:extLst>
          </p:cNvPr>
          <p:cNvSpPr>
            <a:spLocks noGrp="1"/>
          </p:cNvSpPr>
          <p:nvPr>
            <p:ph type="body" sz="half" idx="2"/>
          </p:nvPr>
        </p:nvSpPr>
        <p:spPr>
          <a:xfrm>
            <a:off x="1016000" y="3094038"/>
            <a:ext cx="4754563" cy="5730875"/>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0AD06C0D-3ECF-8D21-ED84-7896BB083CF6}"/>
              </a:ext>
            </a:extLst>
          </p:cNvPr>
          <p:cNvSpPr>
            <a:spLocks noGrp="1"/>
          </p:cNvSpPr>
          <p:nvPr>
            <p:ph type="dt" sz="half" idx="10"/>
          </p:nvPr>
        </p:nvSpPr>
        <p:spPr/>
        <p:txBody>
          <a:bodyPr/>
          <a:lstStyle/>
          <a:p>
            <a:fld id="{2FAB8A07-215A-1D4F-88FF-EA745B89CB82}" type="datetimeFigureOut">
              <a:rPr lang="en-GR" smtClean="0"/>
              <a:t>12/19/2024</a:t>
            </a:fld>
            <a:endParaRPr lang="en-GR"/>
          </a:p>
        </p:txBody>
      </p:sp>
      <p:sp>
        <p:nvSpPr>
          <p:cNvPr id="6" name="Footer Placeholder 5">
            <a:extLst>
              <a:ext uri="{FF2B5EF4-FFF2-40B4-BE49-F238E27FC236}">
                <a16:creationId xmlns:a16="http://schemas.microsoft.com/office/drawing/2014/main" id="{5465D0F4-6E2A-AF05-F062-FEFC3E7BFD7E}"/>
              </a:ext>
            </a:extLst>
          </p:cNvPr>
          <p:cNvSpPr>
            <a:spLocks noGrp="1"/>
          </p:cNvSpPr>
          <p:nvPr>
            <p:ph type="ftr" sz="quarter" idx="11"/>
          </p:nvPr>
        </p:nvSpPr>
        <p:spPr/>
        <p:txBody>
          <a:bodyPr/>
          <a:lstStyle/>
          <a:p>
            <a:endParaRPr lang="en-GR"/>
          </a:p>
        </p:txBody>
      </p:sp>
      <p:sp>
        <p:nvSpPr>
          <p:cNvPr id="7" name="Slide Number Placeholder 6">
            <a:extLst>
              <a:ext uri="{FF2B5EF4-FFF2-40B4-BE49-F238E27FC236}">
                <a16:creationId xmlns:a16="http://schemas.microsoft.com/office/drawing/2014/main" id="{DA9AE90A-B091-910D-7F4B-3C5CF06BFE75}"/>
              </a:ext>
            </a:extLst>
          </p:cNvPr>
          <p:cNvSpPr>
            <a:spLocks noGrp="1"/>
          </p:cNvSpPr>
          <p:nvPr>
            <p:ph type="sldNum" sz="quarter" idx="12"/>
          </p:nvPr>
        </p:nvSpPr>
        <p:spPr/>
        <p:txBody>
          <a:bodyPr/>
          <a:lstStyle/>
          <a:p>
            <a:fld id="{C1380653-3CEC-3148-8E37-DCC9D366F7C7}" type="slidenum">
              <a:rPr lang="en-GR" smtClean="0"/>
              <a:t>‹#›</a:t>
            </a:fld>
            <a:endParaRPr lang="en-GR"/>
          </a:p>
        </p:txBody>
      </p:sp>
    </p:spTree>
    <p:extLst>
      <p:ext uri="{BB962C8B-B14F-4D97-AF65-F5344CB8AC3E}">
        <p14:creationId xmlns:p14="http://schemas.microsoft.com/office/powerpoint/2010/main" val="60928054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45C58B-D565-FE7B-ED58-B0582C868596}"/>
              </a:ext>
            </a:extLst>
          </p:cNvPr>
          <p:cNvSpPr>
            <a:spLocks noGrp="1"/>
          </p:cNvSpPr>
          <p:nvPr>
            <p:ph type="title"/>
          </p:nvPr>
        </p:nvSpPr>
        <p:spPr/>
        <p:txBody>
          <a:bodyPr/>
          <a:lstStyle/>
          <a:p>
            <a:r>
              <a:rPr lang="en-GB"/>
              <a:t>Click to edit Master title style</a:t>
            </a:r>
            <a:endParaRPr lang="en-GR"/>
          </a:p>
        </p:txBody>
      </p:sp>
      <p:sp>
        <p:nvSpPr>
          <p:cNvPr id="3" name="Vertical Text Placeholder 2">
            <a:extLst>
              <a:ext uri="{FF2B5EF4-FFF2-40B4-BE49-F238E27FC236}">
                <a16:creationId xmlns:a16="http://schemas.microsoft.com/office/drawing/2014/main" id="{97D3A49A-D0BD-887A-5CA1-98C82F5886A2}"/>
              </a:ext>
            </a:extLst>
          </p:cNvPr>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R"/>
          </a:p>
        </p:txBody>
      </p:sp>
      <p:sp>
        <p:nvSpPr>
          <p:cNvPr id="4" name="Date Placeholder 3">
            <a:extLst>
              <a:ext uri="{FF2B5EF4-FFF2-40B4-BE49-F238E27FC236}">
                <a16:creationId xmlns:a16="http://schemas.microsoft.com/office/drawing/2014/main" id="{25052377-EC18-009D-4106-0B6CB340E4E9}"/>
              </a:ext>
            </a:extLst>
          </p:cNvPr>
          <p:cNvSpPr>
            <a:spLocks noGrp="1"/>
          </p:cNvSpPr>
          <p:nvPr>
            <p:ph type="dt" sz="half" idx="10"/>
          </p:nvPr>
        </p:nvSpPr>
        <p:spPr/>
        <p:txBody>
          <a:bodyPr/>
          <a:lstStyle/>
          <a:p>
            <a:fld id="{2FAB8A07-215A-1D4F-88FF-EA745B89CB82}" type="datetimeFigureOut">
              <a:rPr lang="en-GR" smtClean="0"/>
              <a:t>12/19/2024</a:t>
            </a:fld>
            <a:endParaRPr lang="en-GR"/>
          </a:p>
        </p:txBody>
      </p:sp>
      <p:sp>
        <p:nvSpPr>
          <p:cNvPr id="5" name="Footer Placeholder 4">
            <a:extLst>
              <a:ext uri="{FF2B5EF4-FFF2-40B4-BE49-F238E27FC236}">
                <a16:creationId xmlns:a16="http://schemas.microsoft.com/office/drawing/2014/main" id="{B5B0D5FE-E61E-2868-1D15-4BE7E5B38DB1}"/>
              </a:ext>
            </a:extLst>
          </p:cNvPr>
          <p:cNvSpPr>
            <a:spLocks noGrp="1"/>
          </p:cNvSpPr>
          <p:nvPr>
            <p:ph type="ftr" sz="quarter" idx="11"/>
          </p:nvPr>
        </p:nvSpPr>
        <p:spPr/>
        <p:txBody>
          <a:bodyPr/>
          <a:lstStyle/>
          <a:p>
            <a:endParaRPr lang="en-GR"/>
          </a:p>
        </p:txBody>
      </p:sp>
      <p:sp>
        <p:nvSpPr>
          <p:cNvPr id="6" name="Slide Number Placeholder 5">
            <a:extLst>
              <a:ext uri="{FF2B5EF4-FFF2-40B4-BE49-F238E27FC236}">
                <a16:creationId xmlns:a16="http://schemas.microsoft.com/office/drawing/2014/main" id="{00BFE48E-5B5B-547D-DD7B-F8E26A4801C3}"/>
              </a:ext>
            </a:extLst>
          </p:cNvPr>
          <p:cNvSpPr>
            <a:spLocks noGrp="1"/>
          </p:cNvSpPr>
          <p:nvPr>
            <p:ph type="sldNum" sz="quarter" idx="12"/>
          </p:nvPr>
        </p:nvSpPr>
        <p:spPr/>
        <p:txBody>
          <a:bodyPr/>
          <a:lstStyle/>
          <a:p>
            <a:fld id="{C1380653-3CEC-3148-8E37-DCC9D366F7C7}" type="slidenum">
              <a:rPr lang="en-GR" smtClean="0"/>
              <a:t>‹#›</a:t>
            </a:fld>
            <a:endParaRPr lang="en-GR"/>
          </a:p>
        </p:txBody>
      </p:sp>
    </p:spTree>
    <p:extLst>
      <p:ext uri="{BB962C8B-B14F-4D97-AF65-F5344CB8AC3E}">
        <p14:creationId xmlns:p14="http://schemas.microsoft.com/office/powerpoint/2010/main" val="2034819784"/>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6CD35814-979D-7F9E-CDFB-44EA985B90AA}"/>
              </a:ext>
            </a:extLst>
          </p:cNvPr>
          <p:cNvSpPr>
            <a:spLocks noGrp="1"/>
          </p:cNvSpPr>
          <p:nvPr>
            <p:ph type="title" orient="vert"/>
          </p:nvPr>
        </p:nvSpPr>
        <p:spPr>
          <a:xfrm>
            <a:off x="10552113" y="549275"/>
            <a:ext cx="3178175" cy="8739188"/>
          </a:xfrm>
        </p:spPr>
        <p:txBody>
          <a:bodyPr vert="eaVert"/>
          <a:lstStyle/>
          <a:p>
            <a:r>
              <a:rPr lang="en-GB"/>
              <a:t>Click to edit Master title style</a:t>
            </a:r>
            <a:endParaRPr lang="en-GR"/>
          </a:p>
        </p:txBody>
      </p:sp>
      <p:sp>
        <p:nvSpPr>
          <p:cNvPr id="3" name="Vertical Text Placeholder 2">
            <a:extLst>
              <a:ext uri="{FF2B5EF4-FFF2-40B4-BE49-F238E27FC236}">
                <a16:creationId xmlns:a16="http://schemas.microsoft.com/office/drawing/2014/main" id="{F96EBAAD-3E28-3C7F-0ABF-2B911C2C38C5}"/>
              </a:ext>
            </a:extLst>
          </p:cNvPr>
          <p:cNvSpPr>
            <a:spLocks noGrp="1"/>
          </p:cNvSpPr>
          <p:nvPr>
            <p:ph type="body" orient="vert" idx="1"/>
          </p:nvPr>
        </p:nvSpPr>
        <p:spPr>
          <a:xfrm>
            <a:off x="1012825" y="549275"/>
            <a:ext cx="9386888" cy="8739188"/>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R"/>
          </a:p>
        </p:txBody>
      </p:sp>
      <p:sp>
        <p:nvSpPr>
          <p:cNvPr id="4" name="Date Placeholder 3">
            <a:extLst>
              <a:ext uri="{FF2B5EF4-FFF2-40B4-BE49-F238E27FC236}">
                <a16:creationId xmlns:a16="http://schemas.microsoft.com/office/drawing/2014/main" id="{56B5CECA-6BE6-B074-5E93-7544F7A09320}"/>
              </a:ext>
            </a:extLst>
          </p:cNvPr>
          <p:cNvSpPr>
            <a:spLocks noGrp="1"/>
          </p:cNvSpPr>
          <p:nvPr>
            <p:ph type="dt" sz="half" idx="10"/>
          </p:nvPr>
        </p:nvSpPr>
        <p:spPr/>
        <p:txBody>
          <a:bodyPr/>
          <a:lstStyle/>
          <a:p>
            <a:fld id="{2FAB8A07-215A-1D4F-88FF-EA745B89CB82}" type="datetimeFigureOut">
              <a:rPr lang="en-GR" smtClean="0"/>
              <a:t>12/19/2024</a:t>
            </a:fld>
            <a:endParaRPr lang="en-GR"/>
          </a:p>
        </p:txBody>
      </p:sp>
      <p:sp>
        <p:nvSpPr>
          <p:cNvPr id="5" name="Footer Placeholder 4">
            <a:extLst>
              <a:ext uri="{FF2B5EF4-FFF2-40B4-BE49-F238E27FC236}">
                <a16:creationId xmlns:a16="http://schemas.microsoft.com/office/drawing/2014/main" id="{31B6620D-686B-68A1-303F-B419DD2BF61B}"/>
              </a:ext>
            </a:extLst>
          </p:cNvPr>
          <p:cNvSpPr>
            <a:spLocks noGrp="1"/>
          </p:cNvSpPr>
          <p:nvPr>
            <p:ph type="ftr" sz="quarter" idx="11"/>
          </p:nvPr>
        </p:nvSpPr>
        <p:spPr/>
        <p:txBody>
          <a:bodyPr/>
          <a:lstStyle/>
          <a:p>
            <a:endParaRPr lang="en-GR"/>
          </a:p>
        </p:txBody>
      </p:sp>
      <p:sp>
        <p:nvSpPr>
          <p:cNvPr id="6" name="Slide Number Placeholder 5">
            <a:extLst>
              <a:ext uri="{FF2B5EF4-FFF2-40B4-BE49-F238E27FC236}">
                <a16:creationId xmlns:a16="http://schemas.microsoft.com/office/drawing/2014/main" id="{AAA1910B-B56A-D8F1-4C59-8285303EB073}"/>
              </a:ext>
            </a:extLst>
          </p:cNvPr>
          <p:cNvSpPr>
            <a:spLocks noGrp="1"/>
          </p:cNvSpPr>
          <p:nvPr>
            <p:ph type="sldNum" sz="quarter" idx="12"/>
          </p:nvPr>
        </p:nvSpPr>
        <p:spPr/>
        <p:txBody>
          <a:bodyPr/>
          <a:lstStyle/>
          <a:p>
            <a:fld id="{C1380653-3CEC-3148-8E37-DCC9D366F7C7}" type="slidenum">
              <a:rPr lang="en-GR" smtClean="0"/>
              <a:t>‹#›</a:t>
            </a:fld>
            <a:endParaRPr lang="en-GR"/>
          </a:p>
        </p:txBody>
      </p:sp>
    </p:spTree>
    <p:extLst>
      <p:ext uri="{BB962C8B-B14F-4D97-AF65-F5344CB8AC3E}">
        <p14:creationId xmlns:p14="http://schemas.microsoft.com/office/powerpoint/2010/main" val="231281182"/>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userDrawn="1">
  <p:cSld name="1_Title Only">
    <p:spTree>
      <p:nvGrpSpPr>
        <p:cNvPr id="1" name=""/>
        <p:cNvGrpSpPr/>
        <p:nvPr/>
      </p:nvGrpSpPr>
      <p:grpSpPr>
        <a:xfrm>
          <a:off x="0" y="0"/>
          <a:ext cx="0" cy="0"/>
          <a:chOff x="0" y="0"/>
          <a:chExt cx="0" cy="0"/>
        </a:xfrm>
      </p:grpSpPr>
      <p:sp>
        <p:nvSpPr>
          <p:cNvPr id="3" name="Date Placeholder 3"/>
          <p:cNvSpPr>
            <a:spLocks noGrp="1"/>
          </p:cNvSpPr>
          <p:nvPr>
            <p:ph type="dt" sz="half" idx="10"/>
          </p:nvPr>
        </p:nvSpPr>
        <p:spPr/>
        <p:txBody>
          <a:bodyPr/>
          <a:lstStyle>
            <a:lvl1pPr>
              <a:defRPr/>
            </a:lvl1pPr>
          </a:lstStyle>
          <a:p>
            <a:pPr>
              <a:defRPr/>
            </a:pPr>
            <a:fld id="{C02D84A8-1CD3-4553-B386-7B506EB21BAD}" type="datetimeFigureOut">
              <a:rPr lang="en-US"/>
              <a:pPr>
                <a:defRPr/>
              </a:pPr>
              <a:t>12/19/2024</a:t>
            </a:fld>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CBD43F0D-DD61-49C7-BECB-C0E246480411}" type="slidenum">
              <a:rPr lang="en-US"/>
              <a:pPr>
                <a:defRPr/>
              </a:pPr>
              <a:t>‹#›</a:t>
            </a:fld>
            <a:endParaRPr lang="en-US"/>
          </a:p>
        </p:txBody>
      </p:sp>
      <p:sp>
        <p:nvSpPr>
          <p:cNvPr id="2" name="Title 1">
            <a:extLst>
              <a:ext uri="{FF2B5EF4-FFF2-40B4-BE49-F238E27FC236}">
                <a16:creationId xmlns:a16="http://schemas.microsoft.com/office/drawing/2014/main" id="{FCA68B0A-3E1F-F883-D430-BF19C5AF1CCB}"/>
              </a:ext>
            </a:extLst>
          </p:cNvPr>
          <p:cNvSpPr>
            <a:spLocks noGrp="1"/>
          </p:cNvSpPr>
          <p:nvPr>
            <p:ph type="title" hasCustomPrompt="1"/>
          </p:nvPr>
        </p:nvSpPr>
        <p:spPr>
          <a:xfrm>
            <a:off x="1811605" y="204786"/>
            <a:ext cx="10808465" cy="1695451"/>
          </a:xfrm>
          <a:prstGeom prst="rect">
            <a:avLst/>
          </a:prstGeom>
        </p:spPr>
        <p:txBody>
          <a:bodyPr lIns="143156" tIns="71578" rIns="143156" bIns="71578" anchor="ctr" anchorCtr="0"/>
          <a:lstStyle>
            <a:lvl1pPr indent="0" algn="l">
              <a:defRPr sz="4000" b="1" baseline="0">
                <a:solidFill>
                  <a:srgbClr val="0C7392"/>
                </a:solidFill>
              </a:defRPr>
            </a:lvl1pPr>
          </a:lstStyle>
          <a:p>
            <a:r>
              <a:rPr lang="en-US" dirty="0"/>
              <a:t>Click to </a:t>
            </a:r>
            <a:r>
              <a:rPr lang="en-US" dirty="0" err="1"/>
              <a:t>editedit</a:t>
            </a:r>
            <a:r>
              <a:rPr lang="en-US" dirty="0"/>
              <a:t> Master title style</a:t>
            </a:r>
          </a:p>
        </p:txBody>
      </p:sp>
      <p:sp>
        <p:nvSpPr>
          <p:cNvPr id="6" name="Content Placeholder 2">
            <a:extLst>
              <a:ext uri="{FF2B5EF4-FFF2-40B4-BE49-F238E27FC236}">
                <a16:creationId xmlns:a16="http://schemas.microsoft.com/office/drawing/2014/main" id="{F1F3B313-2227-7C84-44C6-2745D938FA34}"/>
              </a:ext>
            </a:extLst>
          </p:cNvPr>
          <p:cNvSpPr>
            <a:spLocks noGrp="1"/>
          </p:cNvSpPr>
          <p:nvPr>
            <p:ph idx="1"/>
          </p:nvPr>
        </p:nvSpPr>
        <p:spPr>
          <a:xfrm>
            <a:off x="1914524" y="2744788"/>
            <a:ext cx="10709913" cy="6543675"/>
          </a:xfrm>
          <a:prstGeom prst="rect">
            <a:avLst/>
          </a:prstGeom>
        </p:spPr>
        <p:txBody>
          <a:bodyPr/>
          <a:lstStyle>
            <a:lvl1pPr>
              <a:defRPr sz="3600" baseline="0">
                <a:solidFill>
                  <a:schemeClr val="tx1">
                    <a:lumMod val="75000"/>
                    <a:lumOff val="25000"/>
                  </a:schemeClr>
                </a:solidFill>
              </a:defRPr>
            </a:lvl1pPr>
            <a:lvl2pPr>
              <a:defRPr sz="2800" baseline="0">
                <a:solidFill>
                  <a:schemeClr val="tx1">
                    <a:lumMod val="75000"/>
                    <a:lumOff val="25000"/>
                  </a:schemeClr>
                </a:solidFill>
              </a:defRPr>
            </a:lvl2pPr>
            <a:lvl3pPr>
              <a:defRPr sz="2400" baseline="0">
                <a:solidFill>
                  <a:schemeClr val="tx1">
                    <a:lumMod val="75000"/>
                    <a:lumOff val="25000"/>
                  </a:schemeClr>
                </a:solidFill>
              </a:defRPr>
            </a:lvl3pPr>
            <a:lvl4pPr>
              <a:defRPr sz="1800" baseline="0">
                <a:solidFill>
                  <a:schemeClr val="tx1">
                    <a:lumMod val="75000"/>
                    <a:lumOff val="25000"/>
                  </a:schemeClr>
                </a:solidFill>
              </a:defRPr>
            </a:lvl4pPr>
            <a:lvl5pPr>
              <a:defRPr sz="1800" baseline="0">
                <a:solidFill>
                  <a:schemeClr val="tx1">
                    <a:lumMod val="75000"/>
                    <a:lumOff val="25000"/>
                  </a:schemeClr>
                </a:solidFill>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GR" dirty="0"/>
          </a:p>
        </p:txBody>
      </p:sp>
    </p:spTree>
    <p:extLst>
      <p:ext uri="{BB962C8B-B14F-4D97-AF65-F5344CB8AC3E}">
        <p14:creationId xmlns:p14="http://schemas.microsoft.com/office/powerpoint/2010/main" val="228557773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460C54-DB1D-66F4-CA5A-4CEE27A7964B}"/>
              </a:ext>
            </a:extLst>
          </p:cNvPr>
          <p:cNvSpPr>
            <a:spLocks noGrp="1"/>
          </p:cNvSpPr>
          <p:nvPr>
            <p:ph type="title"/>
          </p:nvPr>
        </p:nvSpPr>
        <p:spPr>
          <a:xfrm>
            <a:off x="1006475" y="2570163"/>
            <a:ext cx="12715875" cy="4291012"/>
          </a:xfrm>
        </p:spPr>
        <p:txBody>
          <a:bodyPr anchor="b"/>
          <a:lstStyle>
            <a:lvl1pPr>
              <a:defRPr sz="6000"/>
            </a:lvl1pPr>
          </a:lstStyle>
          <a:p>
            <a:r>
              <a:rPr lang="en-GB"/>
              <a:t>Click to edit Master title style</a:t>
            </a:r>
            <a:endParaRPr lang="en-GR"/>
          </a:p>
        </p:txBody>
      </p:sp>
      <p:sp>
        <p:nvSpPr>
          <p:cNvPr id="3" name="Text Placeholder 2">
            <a:extLst>
              <a:ext uri="{FF2B5EF4-FFF2-40B4-BE49-F238E27FC236}">
                <a16:creationId xmlns:a16="http://schemas.microsoft.com/office/drawing/2014/main" id="{6CFCC756-1B41-7B24-3DE5-561728FD7771}"/>
              </a:ext>
            </a:extLst>
          </p:cNvPr>
          <p:cNvSpPr>
            <a:spLocks noGrp="1"/>
          </p:cNvSpPr>
          <p:nvPr>
            <p:ph type="body" idx="1"/>
          </p:nvPr>
        </p:nvSpPr>
        <p:spPr>
          <a:xfrm>
            <a:off x="1006475" y="6900863"/>
            <a:ext cx="12715875" cy="225583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Click to edit Master text styles</a:t>
            </a:r>
          </a:p>
        </p:txBody>
      </p:sp>
      <p:sp>
        <p:nvSpPr>
          <p:cNvPr id="4" name="Date Placeholder 3">
            <a:extLst>
              <a:ext uri="{FF2B5EF4-FFF2-40B4-BE49-F238E27FC236}">
                <a16:creationId xmlns:a16="http://schemas.microsoft.com/office/drawing/2014/main" id="{9A486DE2-3E23-3206-DF71-B7E8BC27DF5A}"/>
              </a:ext>
            </a:extLst>
          </p:cNvPr>
          <p:cNvSpPr>
            <a:spLocks noGrp="1"/>
          </p:cNvSpPr>
          <p:nvPr>
            <p:ph type="dt" sz="half" idx="10"/>
          </p:nvPr>
        </p:nvSpPr>
        <p:spPr/>
        <p:txBody>
          <a:bodyPr/>
          <a:lstStyle/>
          <a:p>
            <a:fld id="{DAC67A4F-8045-6047-8E03-9AB8FDCBEEAD}" type="datetimeFigureOut">
              <a:rPr lang="en-GR" smtClean="0"/>
              <a:t>12/19/2024</a:t>
            </a:fld>
            <a:endParaRPr lang="en-GR"/>
          </a:p>
        </p:txBody>
      </p:sp>
      <p:sp>
        <p:nvSpPr>
          <p:cNvPr id="5" name="Footer Placeholder 4">
            <a:extLst>
              <a:ext uri="{FF2B5EF4-FFF2-40B4-BE49-F238E27FC236}">
                <a16:creationId xmlns:a16="http://schemas.microsoft.com/office/drawing/2014/main" id="{6FA1C0A1-39E0-AA2B-890A-111E814AB32A}"/>
              </a:ext>
            </a:extLst>
          </p:cNvPr>
          <p:cNvSpPr>
            <a:spLocks noGrp="1"/>
          </p:cNvSpPr>
          <p:nvPr>
            <p:ph type="ftr" sz="quarter" idx="11"/>
          </p:nvPr>
        </p:nvSpPr>
        <p:spPr/>
        <p:txBody>
          <a:bodyPr/>
          <a:lstStyle/>
          <a:p>
            <a:endParaRPr lang="en-GR"/>
          </a:p>
        </p:txBody>
      </p:sp>
      <p:sp>
        <p:nvSpPr>
          <p:cNvPr id="6" name="Slide Number Placeholder 5">
            <a:extLst>
              <a:ext uri="{FF2B5EF4-FFF2-40B4-BE49-F238E27FC236}">
                <a16:creationId xmlns:a16="http://schemas.microsoft.com/office/drawing/2014/main" id="{75650F34-22F1-39ED-3B52-225FEEF695E1}"/>
              </a:ext>
            </a:extLst>
          </p:cNvPr>
          <p:cNvSpPr>
            <a:spLocks noGrp="1"/>
          </p:cNvSpPr>
          <p:nvPr>
            <p:ph type="sldNum" sz="quarter" idx="12"/>
          </p:nvPr>
        </p:nvSpPr>
        <p:spPr/>
        <p:txBody>
          <a:bodyPr/>
          <a:lstStyle/>
          <a:p>
            <a:fld id="{A6720179-4D9B-AB48-AF7A-C4CD91C52A98}" type="slidenum">
              <a:rPr lang="en-GR" smtClean="0"/>
              <a:t>‹#›</a:t>
            </a:fld>
            <a:endParaRPr lang="en-GR"/>
          </a:p>
        </p:txBody>
      </p:sp>
    </p:spTree>
    <p:extLst>
      <p:ext uri="{BB962C8B-B14F-4D97-AF65-F5344CB8AC3E}">
        <p14:creationId xmlns:p14="http://schemas.microsoft.com/office/powerpoint/2010/main" val="168651258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05201C-241D-F278-A12A-E28DF28E67AA}"/>
              </a:ext>
            </a:extLst>
          </p:cNvPr>
          <p:cNvSpPr>
            <a:spLocks noGrp="1"/>
          </p:cNvSpPr>
          <p:nvPr>
            <p:ph type="title"/>
          </p:nvPr>
        </p:nvSpPr>
        <p:spPr/>
        <p:txBody>
          <a:bodyPr/>
          <a:lstStyle/>
          <a:p>
            <a:r>
              <a:rPr lang="en-GB"/>
              <a:t>Click to edit Master title style</a:t>
            </a:r>
            <a:endParaRPr lang="en-GR"/>
          </a:p>
        </p:txBody>
      </p:sp>
      <p:sp>
        <p:nvSpPr>
          <p:cNvPr id="3" name="Content Placeholder 2">
            <a:extLst>
              <a:ext uri="{FF2B5EF4-FFF2-40B4-BE49-F238E27FC236}">
                <a16:creationId xmlns:a16="http://schemas.microsoft.com/office/drawing/2014/main" id="{13381B8E-32C3-08F8-E4E5-6A7748CE2C8F}"/>
              </a:ext>
            </a:extLst>
          </p:cNvPr>
          <p:cNvSpPr>
            <a:spLocks noGrp="1"/>
          </p:cNvSpPr>
          <p:nvPr>
            <p:ph sz="half" idx="1"/>
          </p:nvPr>
        </p:nvSpPr>
        <p:spPr>
          <a:xfrm>
            <a:off x="1012825" y="2744788"/>
            <a:ext cx="6281738" cy="6543675"/>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R"/>
          </a:p>
        </p:txBody>
      </p:sp>
      <p:sp>
        <p:nvSpPr>
          <p:cNvPr id="4" name="Content Placeholder 3">
            <a:extLst>
              <a:ext uri="{FF2B5EF4-FFF2-40B4-BE49-F238E27FC236}">
                <a16:creationId xmlns:a16="http://schemas.microsoft.com/office/drawing/2014/main" id="{862E1D43-A626-6878-3E9A-06C43EB5333D}"/>
              </a:ext>
            </a:extLst>
          </p:cNvPr>
          <p:cNvSpPr>
            <a:spLocks noGrp="1"/>
          </p:cNvSpPr>
          <p:nvPr>
            <p:ph sz="half" idx="2"/>
          </p:nvPr>
        </p:nvSpPr>
        <p:spPr>
          <a:xfrm>
            <a:off x="7446963" y="2744788"/>
            <a:ext cx="6283325" cy="6543675"/>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R"/>
          </a:p>
        </p:txBody>
      </p:sp>
      <p:sp>
        <p:nvSpPr>
          <p:cNvPr id="5" name="Date Placeholder 4">
            <a:extLst>
              <a:ext uri="{FF2B5EF4-FFF2-40B4-BE49-F238E27FC236}">
                <a16:creationId xmlns:a16="http://schemas.microsoft.com/office/drawing/2014/main" id="{8A8EA0C6-112D-DFD7-026C-C0C332820919}"/>
              </a:ext>
            </a:extLst>
          </p:cNvPr>
          <p:cNvSpPr>
            <a:spLocks noGrp="1"/>
          </p:cNvSpPr>
          <p:nvPr>
            <p:ph type="dt" sz="half" idx="10"/>
          </p:nvPr>
        </p:nvSpPr>
        <p:spPr/>
        <p:txBody>
          <a:bodyPr/>
          <a:lstStyle/>
          <a:p>
            <a:fld id="{DAC67A4F-8045-6047-8E03-9AB8FDCBEEAD}" type="datetimeFigureOut">
              <a:rPr lang="en-GR" smtClean="0"/>
              <a:t>12/19/2024</a:t>
            </a:fld>
            <a:endParaRPr lang="en-GR"/>
          </a:p>
        </p:txBody>
      </p:sp>
      <p:sp>
        <p:nvSpPr>
          <p:cNvPr id="6" name="Footer Placeholder 5">
            <a:extLst>
              <a:ext uri="{FF2B5EF4-FFF2-40B4-BE49-F238E27FC236}">
                <a16:creationId xmlns:a16="http://schemas.microsoft.com/office/drawing/2014/main" id="{034DEC7E-8C28-F174-D011-63ED1AF54C10}"/>
              </a:ext>
            </a:extLst>
          </p:cNvPr>
          <p:cNvSpPr>
            <a:spLocks noGrp="1"/>
          </p:cNvSpPr>
          <p:nvPr>
            <p:ph type="ftr" sz="quarter" idx="11"/>
          </p:nvPr>
        </p:nvSpPr>
        <p:spPr/>
        <p:txBody>
          <a:bodyPr/>
          <a:lstStyle/>
          <a:p>
            <a:endParaRPr lang="en-GR"/>
          </a:p>
        </p:txBody>
      </p:sp>
      <p:sp>
        <p:nvSpPr>
          <p:cNvPr id="7" name="Slide Number Placeholder 6">
            <a:extLst>
              <a:ext uri="{FF2B5EF4-FFF2-40B4-BE49-F238E27FC236}">
                <a16:creationId xmlns:a16="http://schemas.microsoft.com/office/drawing/2014/main" id="{A0E7A6BB-8B88-5C7A-AD3C-52E09305F320}"/>
              </a:ext>
            </a:extLst>
          </p:cNvPr>
          <p:cNvSpPr>
            <a:spLocks noGrp="1"/>
          </p:cNvSpPr>
          <p:nvPr>
            <p:ph type="sldNum" sz="quarter" idx="12"/>
          </p:nvPr>
        </p:nvSpPr>
        <p:spPr/>
        <p:txBody>
          <a:bodyPr/>
          <a:lstStyle/>
          <a:p>
            <a:fld id="{A6720179-4D9B-AB48-AF7A-C4CD91C52A98}" type="slidenum">
              <a:rPr lang="en-GR" smtClean="0"/>
              <a:t>‹#›</a:t>
            </a:fld>
            <a:endParaRPr lang="en-GR"/>
          </a:p>
        </p:txBody>
      </p:sp>
    </p:spTree>
    <p:extLst>
      <p:ext uri="{BB962C8B-B14F-4D97-AF65-F5344CB8AC3E}">
        <p14:creationId xmlns:p14="http://schemas.microsoft.com/office/powerpoint/2010/main" val="145125687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280F34-8153-50AF-E7AB-E84E0FB7A358}"/>
              </a:ext>
            </a:extLst>
          </p:cNvPr>
          <p:cNvSpPr>
            <a:spLocks noGrp="1"/>
          </p:cNvSpPr>
          <p:nvPr>
            <p:ph type="title"/>
          </p:nvPr>
        </p:nvSpPr>
        <p:spPr>
          <a:xfrm>
            <a:off x="1814513" y="204787"/>
            <a:ext cx="10901362" cy="1738313"/>
          </a:xfrm>
        </p:spPr>
        <p:txBody>
          <a:bodyPr/>
          <a:lstStyle/>
          <a:p>
            <a:r>
              <a:rPr lang="en-GB" dirty="0"/>
              <a:t>Click to edit Master title style</a:t>
            </a:r>
            <a:endParaRPr lang="en-GR" dirty="0"/>
          </a:p>
        </p:txBody>
      </p:sp>
      <p:sp>
        <p:nvSpPr>
          <p:cNvPr id="3" name="Text Placeholder 2">
            <a:extLst>
              <a:ext uri="{FF2B5EF4-FFF2-40B4-BE49-F238E27FC236}">
                <a16:creationId xmlns:a16="http://schemas.microsoft.com/office/drawing/2014/main" id="{265E03C0-BCD4-4B0B-31E8-D5E8F2E441C5}"/>
              </a:ext>
            </a:extLst>
          </p:cNvPr>
          <p:cNvSpPr>
            <a:spLocks noGrp="1"/>
          </p:cNvSpPr>
          <p:nvPr>
            <p:ph type="body" idx="1"/>
          </p:nvPr>
        </p:nvSpPr>
        <p:spPr>
          <a:xfrm>
            <a:off x="1781626" y="2527300"/>
            <a:ext cx="5310909" cy="1239838"/>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dirty="0"/>
              <a:t>Click to edit Master text styles</a:t>
            </a:r>
          </a:p>
        </p:txBody>
      </p:sp>
      <p:sp>
        <p:nvSpPr>
          <p:cNvPr id="4" name="Content Placeholder 3">
            <a:extLst>
              <a:ext uri="{FF2B5EF4-FFF2-40B4-BE49-F238E27FC236}">
                <a16:creationId xmlns:a16="http://schemas.microsoft.com/office/drawing/2014/main" id="{0A3828EC-4FF6-01A0-BEC1-5B9E50DEEECF}"/>
              </a:ext>
            </a:extLst>
          </p:cNvPr>
          <p:cNvSpPr>
            <a:spLocks noGrp="1"/>
          </p:cNvSpPr>
          <p:nvPr>
            <p:ph sz="half" idx="2"/>
          </p:nvPr>
        </p:nvSpPr>
        <p:spPr>
          <a:xfrm>
            <a:off x="1781626" y="3767138"/>
            <a:ext cx="5310909" cy="5540375"/>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R"/>
          </a:p>
        </p:txBody>
      </p:sp>
      <p:sp>
        <p:nvSpPr>
          <p:cNvPr id="7" name="Date Placeholder 6">
            <a:extLst>
              <a:ext uri="{FF2B5EF4-FFF2-40B4-BE49-F238E27FC236}">
                <a16:creationId xmlns:a16="http://schemas.microsoft.com/office/drawing/2014/main" id="{50286BC0-2A79-DBF0-D588-94342DA2711C}"/>
              </a:ext>
            </a:extLst>
          </p:cNvPr>
          <p:cNvSpPr>
            <a:spLocks noGrp="1"/>
          </p:cNvSpPr>
          <p:nvPr>
            <p:ph type="dt" sz="half" idx="10"/>
          </p:nvPr>
        </p:nvSpPr>
        <p:spPr/>
        <p:txBody>
          <a:bodyPr/>
          <a:lstStyle/>
          <a:p>
            <a:fld id="{DAC67A4F-8045-6047-8E03-9AB8FDCBEEAD}" type="datetimeFigureOut">
              <a:rPr lang="en-GR" smtClean="0"/>
              <a:t>12/19/2024</a:t>
            </a:fld>
            <a:endParaRPr lang="en-GR"/>
          </a:p>
        </p:txBody>
      </p:sp>
      <p:sp>
        <p:nvSpPr>
          <p:cNvPr id="8" name="Footer Placeholder 7">
            <a:extLst>
              <a:ext uri="{FF2B5EF4-FFF2-40B4-BE49-F238E27FC236}">
                <a16:creationId xmlns:a16="http://schemas.microsoft.com/office/drawing/2014/main" id="{49BD1A56-C4D0-B633-AA8D-97CCC045403B}"/>
              </a:ext>
            </a:extLst>
          </p:cNvPr>
          <p:cNvSpPr>
            <a:spLocks noGrp="1"/>
          </p:cNvSpPr>
          <p:nvPr>
            <p:ph type="ftr" sz="quarter" idx="11"/>
          </p:nvPr>
        </p:nvSpPr>
        <p:spPr/>
        <p:txBody>
          <a:bodyPr/>
          <a:lstStyle/>
          <a:p>
            <a:endParaRPr lang="en-GR"/>
          </a:p>
        </p:txBody>
      </p:sp>
      <p:sp>
        <p:nvSpPr>
          <p:cNvPr id="9" name="Slide Number Placeholder 8">
            <a:extLst>
              <a:ext uri="{FF2B5EF4-FFF2-40B4-BE49-F238E27FC236}">
                <a16:creationId xmlns:a16="http://schemas.microsoft.com/office/drawing/2014/main" id="{3F2017B5-114D-F6EB-A0AB-AA78055F0038}"/>
              </a:ext>
            </a:extLst>
          </p:cNvPr>
          <p:cNvSpPr>
            <a:spLocks noGrp="1"/>
          </p:cNvSpPr>
          <p:nvPr>
            <p:ph type="sldNum" sz="quarter" idx="12"/>
          </p:nvPr>
        </p:nvSpPr>
        <p:spPr/>
        <p:txBody>
          <a:bodyPr/>
          <a:lstStyle/>
          <a:p>
            <a:fld id="{A6720179-4D9B-AB48-AF7A-C4CD91C52A98}" type="slidenum">
              <a:rPr lang="en-GR" smtClean="0"/>
              <a:t>‹#›</a:t>
            </a:fld>
            <a:endParaRPr lang="en-GR"/>
          </a:p>
        </p:txBody>
      </p:sp>
      <p:sp>
        <p:nvSpPr>
          <p:cNvPr id="10" name="Text Placeholder 2">
            <a:extLst>
              <a:ext uri="{FF2B5EF4-FFF2-40B4-BE49-F238E27FC236}">
                <a16:creationId xmlns:a16="http://schemas.microsoft.com/office/drawing/2014/main" id="{E43BA133-128B-C7E5-4B4C-2BEE2CEA5422}"/>
              </a:ext>
            </a:extLst>
          </p:cNvPr>
          <p:cNvSpPr>
            <a:spLocks noGrp="1"/>
          </p:cNvSpPr>
          <p:nvPr>
            <p:ph type="body" idx="13"/>
          </p:nvPr>
        </p:nvSpPr>
        <p:spPr>
          <a:xfrm>
            <a:off x="7371556" y="2527300"/>
            <a:ext cx="5310909" cy="1239838"/>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11" name="Content Placeholder 3">
            <a:extLst>
              <a:ext uri="{FF2B5EF4-FFF2-40B4-BE49-F238E27FC236}">
                <a16:creationId xmlns:a16="http://schemas.microsoft.com/office/drawing/2014/main" id="{310D16AC-86DC-124B-87BA-A7B9A15FD120}"/>
              </a:ext>
            </a:extLst>
          </p:cNvPr>
          <p:cNvSpPr>
            <a:spLocks noGrp="1"/>
          </p:cNvSpPr>
          <p:nvPr>
            <p:ph sz="half" idx="14"/>
          </p:nvPr>
        </p:nvSpPr>
        <p:spPr>
          <a:xfrm>
            <a:off x="7371556" y="3767138"/>
            <a:ext cx="5310909" cy="5540375"/>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R"/>
          </a:p>
        </p:txBody>
      </p:sp>
    </p:spTree>
    <p:extLst>
      <p:ext uri="{BB962C8B-B14F-4D97-AF65-F5344CB8AC3E}">
        <p14:creationId xmlns:p14="http://schemas.microsoft.com/office/powerpoint/2010/main" val="270565310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648ED2-8E0E-CB72-067E-DA7835562102}"/>
              </a:ext>
            </a:extLst>
          </p:cNvPr>
          <p:cNvSpPr>
            <a:spLocks noGrp="1"/>
          </p:cNvSpPr>
          <p:nvPr>
            <p:ph type="title"/>
          </p:nvPr>
        </p:nvSpPr>
        <p:spPr/>
        <p:txBody>
          <a:bodyPr/>
          <a:lstStyle/>
          <a:p>
            <a:r>
              <a:rPr lang="en-GB"/>
              <a:t>Click to edit Master title style</a:t>
            </a:r>
            <a:endParaRPr lang="en-GR"/>
          </a:p>
        </p:txBody>
      </p:sp>
      <p:sp>
        <p:nvSpPr>
          <p:cNvPr id="3" name="Date Placeholder 2">
            <a:extLst>
              <a:ext uri="{FF2B5EF4-FFF2-40B4-BE49-F238E27FC236}">
                <a16:creationId xmlns:a16="http://schemas.microsoft.com/office/drawing/2014/main" id="{0766FE50-C872-4541-AFC8-923A1AFFF8D0}"/>
              </a:ext>
            </a:extLst>
          </p:cNvPr>
          <p:cNvSpPr>
            <a:spLocks noGrp="1"/>
          </p:cNvSpPr>
          <p:nvPr>
            <p:ph type="dt" sz="half" idx="10"/>
          </p:nvPr>
        </p:nvSpPr>
        <p:spPr/>
        <p:txBody>
          <a:bodyPr/>
          <a:lstStyle/>
          <a:p>
            <a:fld id="{DAC67A4F-8045-6047-8E03-9AB8FDCBEEAD}" type="datetimeFigureOut">
              <a:rPr lang="en-GR" smtClean="0"/>
              <a:t>12/19/2024</a:t>
            </a:fld>
            <a:endParaRPr lang="en-GR"/>
          </a:p>
        </p:txBody>
      </p:sp>
      <p:sp>
        <p:nvSpPr>
          <p:cNvPr id="4" name="Footer Placeholder 3">
            <a:extLst>
              <a:ext uri="{FF2B5EF4-FFF2-40B4-BE49-F238E27FC236}">
                <a16:creationId xmlns:a16="http://schemas.microsoft.com/office/drawing/2014/main" id="{C3B6CCA9-EE20-0DA5-0FBB-FEB89950BE5C}"/>
              </a:ext>
            </a:extLst>
          </p:cNvPr>
          <p:cNvSpPr>
            <a:spLocks noGrp="1"/>
          </p:cNvSpPr>
          <p:nvPr>
            <p:ph type="ftr" sz="quarter" idx="11"/>
          </p:nvPr>
        </p:nvSpPr>
        <p:spPr/>
        <p:txBody>
          <a:bodyPr/>
          <a:lstStyle/>
          <a:p>
            <a:endParaRPr lang="en-GR"/>
          </a:p>
        </p:txBody>
      </p:sp>
      <p:sp>
        <p:nvSpPr>
          <p:cNvPr id="5" name="Slide Number Placeholder 4">
            <a:extLst>
              <a:ext uri="{FF2B5EF4-FFF2-40B4-BE49-F238E27FC236}">
                <a16:creationId xmlns:a16="http://schemas.microsoft.com/office/drawing/2014/main" id="{414EAC4B-CB32-E817-025D-396394C05B6E}"/>
              </a:ext>
            </a:extLst>
          </p:cNvPr>
          <p:cNvSpPr>
            <a:spLocks noGrp="1"/>
          </p:cNvSpPr>
          <p:nvPr>
            <p:ph type="sldNum" sz="quarter" idx="12"/>
          </p:nvPr>
        </p:nvSpPr>
        <p:spPr/>
        <p:txBody>
          <a:bodyPr/>
          <a:lstStyle/>
          <a:p>
            <a:fld id="{A6720179-4D9B-AB48-AF7A-C4CD91C52A98}" type="slidenum">
              <a:rPr lang="en-GR" smtClean="0"/>
              <a:t>‹#›</a:t>
            </a:fld>
            <a:endParaRPr lang="en-GR"/>
          </a:p>
        </p:txBody>
      </p:sp>
    </p:spTree>
    <p:extLst>
      <p:ext uri="{BB962C8B-B14F-4D97-AF65-F5344CB8AC3E}">
        <p14:creationId xmlns:p14="http://schemas.microsoft.com/office/powerpoint/2010/main" val="208245986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91FF213E-3146-3E93-94A5-1F45A2752201}"/>
              </a:ext>
            </a:extLst>
          </p:cNvPr>
          <p:cNvSpPr>
            <a:spLocks noGrp="1"/>
          </p:cNvSpPr>
          <p:nvPr>
            <p:ph type="dt" sz="half" idx="10"/>
          </p:nvPr>
        </p:nvSpPr>
        <p:spPr/>
        <p:txBody>
          <a:bodyPr/>
          <a:lstStyle/>
          <a:p>
            <a:fld id="{DAC67A4F-8045-6047-8E03-9AB8FDCBEEAD}" type="datetimeFigureOut">
              <a:rPr lang="en-GR" smtClean="0"/>
              <a:t>12/19/2024</a:t>
            </a:fld>
            <a:endParaRPr lang="en-GR"/>
          </a:p>
        </p:txBody>
      </p:sp>
      <p:sp>
        <p:nvSpPr>
          <p:cNvPr id="3" name="Footer Placeholder 2">
            <a:extLst>
              <a:ext uri="{FF2B5EF4-FFF2-40B4-BE49-F238E27FC236}">
                <a16:creationId xmlns:a16="http://schemas.microsoft.com/office/drawing/2014/main" id="{4D82CECD-FE45-A31C-7133-4FBC8129C2BD}"/>
              </a:ext>
            </a:extLst>
          </p:cNvPr>
          <p:cNvSpPr>
            <a:spLocks noGrp="1"/>
          </p:cNvSpPr>
          <p:nvPr>
            <p:ph type="ftr" sz="quarter" idx="11"/>
          </p:nvPr>
        </p:nvSpPr>
        <p:spPr/>
        <p:txBody>
          <a:bodyPr/>
          <a:lstStyle/>
          <a:p>
            <a:endParaRPr lang="en-GR"/>
          </a:p>
        </p:txBody>
      </p:sp>
      <p:sp>
        <p:nvSpPr>
          <p:cNvPr id="4" name="Slide Number Placeholder 3">
            <a:extLst>
              <a:ext uri="{FF2B5EF4-FFF2-40B4-BE49-F238E27FC236}">
                <a16:creationId xmlns:a16="http://schemas.microsoft.com/office/drawing/2014/main" id="{384C6C34-75D4-3C43-21C4-77B714B13483}"/>
              </a:ext>
            </a:extLst>
          </p:cNvPr>
          <p:cNvSpPr>
            <a:spLocks noGrp="1"/>
          </p:cNvSpPr>
          <p:nvPr>
            <p:ph type="sldNum" sz="quarter" idx="12"/>
          </p:nvPr>
        </p:nvSpPr>
        <p:spPr/>
        <p:txBody>
          <a:bodyPr/>
          <a:lstStyle/>
          <a:p>
            <a:fld id="{A6720179-4D9B-AB48-AF7A-C4CD91C52A98}" type="slidenum">
              <a:rPr lang="en-GR" smtClean="0"/>
              <a:t>‹#›</a:t>
            </a:fld>
            <a:endParaRPr lang="en-GR"/>
          </a:p>
        </p:txBody>
      </p:sp>
    </p:spTree>
    <p:extLst>
      <p:ext uri="{BB962C8B-B14F-4D97-AF65-F5344CB8AC3E}">
        <p14:creationId xmlns:p14="http://schemas.microsoft.com/office/powerpoint/2010/main" val="422952972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43F665-1562-B3E9-683E-B4DCFF607DD2}"/>
              </a:ext>
            </a:extLst>
          </p:cNvPr>
          <p:cNvSpPr>
            <a:spLocks noGrp="1"/>
          </p:cNvSpPr>
          <p:nvPr>
            <p:ph type="title"/>
          </p:nvPr>
        </p:nvSpPr>
        <p:spPr>
          <a:xfrm>
            <a:off x="1857375" y="1484313"/>
            <a:ext cx="3913188" cy="1644649"/>
          </a:xfrm>
        </p:spPr>
        <p:txBody>
          <a:bodyPr anchor="b"/>
          <a:lstStyle>
            <a:lvl1pPr>
              <a:defRPr sz="3200"/>
            </a:lvl1pPr>
          </a:lstStyle>
          <a:p>
            <a:r>
              <a:rPr lang="en-GB"/>
              <a:t>Click to edit Master title style</a:t>
            </a:r>
            <a:endParaRPr lang="en-GR"/>
          </a:p>
        </p:txBody>
      </p:sp>
      <p:sp>
        <p:nvSpPr>
          <p:cNvPr id="3" name="Content Placeholder 2">
            <a:extLst>
              <a:ext uri="{FF2B5EF4-FFF2-40B4-BE49-F238E27FC236}">
                <a16:creationId xmlns:a16="http://schemas.microsoft.com/office/drawing/2014/main" id="{E5B0DD23-2F24-28E3-A50F-400B73CFB4FF}"/>
              </a:ext>
            </a:extLst>
          </p:cNvPr>
          <p:cNvSpPr>
            <a:spLocks noGrp="1"/>
          </p:cNvSpPr>
          <p:nvPr>
            <p:ph idx="1"/>
          </p:nvPr>
        </p:nvSpPr>
        <p:spPr>
          <a:xfrm>
            <a:off x="6267450" y="1484313"/>
            <a:ext cx="7464425" cy="7329487"/>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R"/>
          </a:p>
        </p:txBody>
      </p:sp>
      <p:sp>
        <p:nvSpPr>
          <p:cNvPr id="4" name="Text Placeholder 3">
            <a:extLst>
              <a:ext uri="{FF2B5EF4-FFF2-40B4-BE49-F238E27FC236}">
                <a16:creationId xmlns:a16="http://schemas.microsoft.com/office/drawing/2014/main" id="{07BB07BC-6A5B-2215-A5D4-0E99999D13A1}"/>
              </a:ext>
            </a:extLst>
          </p:cNvPr>
          <p:cNvSpPr>
            <a:spLocks noGrp="1"/>
          </p:cNvSpPr>
          <p:nvPr>
            <p:ph type="body" sz="half" idx="2"/>
          </p:nvPr>
        </p:nvSpPr>
        <p:spPr>
          <a:xfrm>
            <a:off x="1857375" y="3371850"/>
            <a:ext cx="3913188" cy="5536229"/>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D99587EB-D5EA-CC37-17FE-C0B3438676FE}"/>
              </a:ext>
            </a:extLst>
          </p:cNvPr>
          <p:cNvSpPr>
            <a:spLocks noGrp="1"/>
          </p:cNvSpPr>
          <p:nvPr>
            <p:ph type="dt" sz="half" idx="10"/>
          </p:nvPr>
        </p:nvSpPr>
        <p:spPr/>
        <p:txBody>
          <a:bodyPr/>
          <a:lstStyle/>
          <a:p>
            <a:fld id="{DAC67A4F-8045-6047-8E03-9AB8FDCBEEAD}" type="datetimeFigureOut">
              <a:rPr lang="en-GR" smtClean="0"/>
              <a:t>12/19/2024</a:t>
            </a:fld>
            <a:endParaRPr lang="en-GR"/>
          </a:p>
        </p:txBody>
      </p:sp>
      <p:sp>
        <p:nvSpPr>
          <p:cNvPr id="6" name="Footer Placeholder 5">
            <a:extLst>
              <a:ext uri="{FF2B5EF4-FFF2-40B4-BE49-F238E27FC236}">
                <a16:creationId xmlns:a16="http://schemas.microsoft.com/office/drawing/2014/main" id="{CA18A9D5-9E3A-36A4-4278-6A7959FAA09E}"/>
              </a:ext>
            </a:extLst>
          </p:cNvPr>
          <p:cNvSpPr>
            <a:spLocks noGrp="1"/>
          </p:cNvSpPr>
          <p:nvPr>
            <p:ph type="ftr" sz="quarter" idx="11"/>
          </p:nvPr>
        </p:nvSpPr>
        <p:spPr/>
        <p:txBody>
          <a:bodyPr/>
          <a:lstStyle/>
          <a:p>
            <a:endParaRPr lang="en-GR"/>
          </a:p>
        </p:txBody>
      </p:sp>
      <p:sp>
        <p:nvSpPr>
          <p:cNvPr id="7" name="Slide Number Placeholder 6">
            <a:extLst>
              <a:ext uri="{FF2B5EF4-FFF2-40B4-BE49-F238E27FC236}">
                <a16:creationId xmlns:a16="http://schemas.microsoft.com/office/drawing/2014/main" id="{1ED77028-9B15-DCFF-DA35-9238804956E0}"/>
              </a:ext>
            </a:extLst>
          </p:cNvPr>
          <p:cNvSpPr>
            <a:spLocks noGrp="1"/>
          </p:cNvSpPr>
          <p:nvPr>
            <p:ph type="sldNum" sz="quarter" idx="12"/>
          </p:nvPr>
        </p:nvSpPr>
        <p:spPr/>
        <p:txBody>
          <a:bodyPr/>
          <a:lstStyle/>
          <a:p>
            <a:fld id="{A6720179-4D9B-AB48-AF7A-C4CD91C52A98}" type="slidenum">
              <a:rPr lang="en-GR" smtClean="0"/>
              <a:t>‹#›</a:t>
            </a:fld>
            <a:endParaRPr lang="en-GR"/>
          </a:p>
        </p:txBody>
      </p:sp>
    </p:spTree>
    <p:extLst>
      <p:ext uri="{BB962C8B-B14F-4D97-AF65-F5344CB8AC3E}">
        <p14:creationId xmlns:p14="http://schemas.microsoft.com/office/powerpoint/2010/main" val="275924725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1C153C-87AB-A0B5-AF5D-40A785C72301}"/>
              </a:ext>
            </a:extLst>
          </p:cNvPr>
          <p:cNvSpPr>
            <a:spLocks noGrp="1"/>
          </p:cNvSpPr>
          <p:nvPr>
            <p:ph type="title"/>
          </p:nvPr>
        </p:nvSpPr>
        <p:spPr/>
        <p:txBody>
          <a:bodyPr/>
          <a:lstStyle/>
          <a:p>
            <a:r>
              <a:rPr lang="en-GB"/>
              <a:t>Click to edit Master title style</a:t>
            </a:r>
            <a:endParaRPr lang="en-GR"/>
          </a:p>
        </p:txBody>
      </p:sp>
      <p:sp>
        <p:nvSpPr>
          <p:cNvPr id="3" name="Vertical Text Placeholder 2">
            <a:extLst>
              <a:ext uri="{FF2B5EF4-FFF2-40B4-BE49-F238E27FC236}">
                <a16:creationId xmlns:a16="http://schemas.microsoft.com/office/drawing/2014/main" id="{002E44E0-F9E7-64AD-E281-99E0AF0D48EB}"/>
              </a:ext>
            </a:extLst>
          </p:cNvPr>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R"/>
          </a:p>
        </p:txBody>
      </p:sp>
      <p:sp>
        <p:nvSpPr>
          <p:cNvPr id="4" name="Date Placeholder 3">
            <a:extLst>
              <a:ext uri="{FF2B5EF4-FFF2-40B4-BE49-F238E27FC236}">
                <a16:creationId xmlns:a16="http://schemas.microsoft.com/office/drawing/2014/main" id="{FB4A3563-D51E-28EA-6AB7-6E75B8AC9AB0}"/>
              </a:ext>
            </a:extLst>
          </p:cNvPr>
          <p:cNvSpPr>
            <a:spLocks noGrp="1"/>
          </p:cNvSpPr>
          <p:nvPr>
            <p:ph type="dt" sz="half" idx="10"/>
          </p:nvPr>
        </p:nvSpPr>
        <p:spPr/>
        <p:txBody>
          <a:bodyPr/>
          <a:lstStyle/>
          <a:p>
            <a:fld id="{DAC67A4F-8045-6047-8E03-9AB8FDCBEEAD}" type="datetimeFigureOut">
              <a:rPr lang="en-GR" smtClean="0"/>
              <a:t>12/19/2024</a:t>
            </a:fld>
            <a:endParaRPr lang="en-GR"/>
          </a:p>
        </p:txBody>
      </p:sp>
      <p:sp>
        <p:nvSpPr>
          <p:cNvPr id="5" name="Footer Placeholder 4">
            <a:extLst>
              <a:ext uri="{FF2B5EF4-FFF2-40B4-BE49-F238E27FC236}">
                <a16:creationId xmlns:a16="http://schemas.microsoft.com/office/drawing/2014/main" id="{A422FCF5-F360-37C4-E825-2A7FAE4E133A}"/>
              </a:ext>
            </a:extLst>
          </p:cNvPr>
          <p:cNvSpPr>
            <a:spLocks noGrp="1"/>
          </p:cNvSpPr>
          <p:nvPr>
            <p:ph type="ftr" sz="quarter" idx="11"/>
          </p:nvPr>
        </p:nvSpPr>
        <p:spPr/>
        <p:txBody>
          <a:bodyPr/>
          <a:lstStyle/>
          <a:p>
            <a:endParaRPr lang="en-GR"/>
          </a:p>
        </p:txBody>
      </p:sp>
      <p:sp>
        <p:nvSpPr>
          <p:cNvPr id="6" name="Slide Number Placeholder 5">
            <a:extLst>
              <a:ext uri="{FF2B5EF4-FFF2-40B4-BE49-F238E27FC236}">
                <a16:creationId xmlns:a16="http://schemas.microsoft.com/office/drawing/2014/main" id="{F4F20ADF-F52F-951B-1693-C4638D84176F}"/>
              </a:ext>
            </a:extLst>
          </p:cNvPr>
          <p:cNvSpPr>
            <a:spLocks noGrp="1"/>
          </p:cNvSpPr>
          <p:nvPr>
            <p:ph type="sldNum" sz="quarter" idx="12"/>
          </p:nvPr>
        </p:nvSpPr>
        <p:spPr/>
        <p:txBody>
          <a:bodyPr/>
          <a:lstStyle/>
          <a:p>
            <a:fld id="{A6720179-4D9B-AB48-AF7A-C4CD91C52A98}" type="slidenum">
              <a:rPr lang="en-GR" smtClean="0"/>
              <a:t>‹#›</a:t>
            </a:fld>
            <a:endParaRPr lang="en-GR"/>
          </a:p>
        </p:txBody>
      </p:sp>
    </p:spTree>
    <p:extLst>
      <p:ext uri="{BB962C8B-B14F-4D97-AF65-F5344CB8AC3E}">
        <p14:creationId xmlns:p14="http://schemas.microsoft.com/office/powerpoint/2010/main" val="126567235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3.emf"/><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2.emf"/><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1.emf"/><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12.xml"/><Relationship Id="rId2" Type="http://schemas.openxmlformats.org/officeDocument/2006/relationships/slideLayout" Target="../slideLayouts/slideLayout11.xml"/><Relationship Id="rId1" Type="http://schemas.openxmlformats.org/officeDocument/2006/relationships/slideLayout" Target="../slideLayouts/slideLayout10.xml"/><Relationship Id="rId6" Type="http://schemas.openxmlformats.org/officeDocument/2006/relationships/image" Target="../media/image2.emf"/><Relationship Id="rId5" Type="http://schemas.openxmlformats.org/officeDocument/2006/relationships/image" Target="../media/image1.emf"/><Relationship Id="rId4"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theme" Target="../theme/theme3.xml"/><Relationship Id="rId1" Type="http://schemas.openxmlformats.org/officeDocument/2006/relationships/slideLayout" Target="../slideLayouts/slideLayout13.xml"/><Relationship Id="rId5" Type="http://schemas.openxmlformats.org/officeDocument/2006/relationships/image" Target="../media/image3.emf"/><Relationship Id="rId4" Type="http://schemas.openxmlformats.org/officeDocument/2006/relationships/image" Target="../media/image2.emf"/></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21.xml"/><Relationship Id="rId13" Type="http://schemas.openxmlformats.org/officeDocument/2006/relationships/theme" Target="../theme/theme4.xml"/><Relationship Id="rId3" Type="http://schemas.openxmlformats.org/officeDocument/2006/relationships/slideLayout" Target="../slideLayouts/slideLayout16.xml"/><Relationship Id="rId7" Type="http://schemas.openxmlformats.org/officeDocument/2006/relationships/slideLayout" Target="../slideLayouts/slideLayout20.xml"/><Relationship Id="rId12" Type="http://schemas.openxmlformats.org/officeDocument/2006/relationships/slideLayout" Target="../slideLayouts/slideLayout25.xml"/><Relationship Id="rId2" Type="http://schemas.openxmlformats.org/officeDocument/2006/relationships/slideLayout" Target="../slideLayouts/slideLayout15.xml"/><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slideLayout" Target="../slideLayouts/slideLayout24.xml"/><Relationship Id="rId5" Type="http://schemas.openxmlformats.org/officeDocument/2006/relationships/slideLayout" Target="../slideLayouts/slideLayout18.xml"/><Relationship Id="rId10" Type="http://schemas.openxmlformats.org/officeDocument/2006/relationships/slideLayout" Target="../slideLayouts/slideLayout23.xml"/><Relationship Id="rId4" Type="http://schemas.openxmlformats.org/officeDocument/2006/relationships/slideLayout" Target="../slideLayouts/slideLayout17.xml"/><Relationship Id="rId9" Type="http://schemas.openxmlformats.org/officeDocument/2006/relationships/slideLayout" Target="../slideLayouts/slideLayout22.xml"/><Relationship Id="rId14" Type="http://schemas.openxmlformats.org/officeDocument/2006/relationships/image" Target="../media/image4.emf"/></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199BAEE8-7444-FCD5-4D4B-312822ACC3C0}"/>
              </a:ext>
            </a:extLst>
          </p:cNvPr>
          <p:cNvSpPr>
            <a:spLocks noGrp="1"/>
          </p:cNvSpPr>
          <p:nvPr>
            <p:ph type="title"/>
          </p:nvPr>
        </p:nvSpPr>
        <p:spPr>
          <a:xfrm>
            <a:off x="1914524" y="233363"/>
            <a:ext cx="10709913" cy="1724025"/>
          </a:xfrm>
          <a:prstGeom prst="rect">
            <a:avLst/>
          </a:prstGeom>
        </p:spPr>
        <p:txBody>
          <a:bodyPr vert="horz" lIns="91440" tIns="45720" rIns="91440" bIns="45720" rtlCol="0" anchor="ctr">
            <a:normAutofit/>
          </a:bodyPr>
          <a:lstStyle/>
          <a:p>
            <a:r>
              <a:rPr lang="en-GB" dirty="0"/>
              <a:t>Click to edit Master title style</a:t>
            </a:r>
            <a:endParaRPr lang="en-GR" dirty="0"/>
          </a:p>
        </p:txBody>
      </p:sp>
      <p:sp>
        <p:nvSpPr>
          <p:cNvPr id="3" name="Text Placeholder 2">
            <a:extLst>
              <a:ext uri="{FF2B5EF4-FFF2-40B4-BE49-F238E27FC236}">
                <a16:creationId xmlns:a16="http://schemas.microsoft.com/office/drawing/2014/main" id="{F3901656-204D-EE9F-C050-709E1621786E}"/>
              </a:ext>
            </a:extLst>
          </p:cNvPr>
          <p:cNvSpPr>
            <a:spLocks noGrp="1"/>
          </p:cNvSpPr>
          <p:nvPr>
            <p:ph type="body" idx="1"/>
          </p:nvPr>
        </p:nvSpPr>
        <p:spPr>
          <a:xfrm>
            <a:off x="1914524" y="2744788"/>
            <a:ext cx="10709913" cy="6543675"/>
          </a:xfrm>
          <a:prstGeom prst="rect">
            <a:avLst/>
          </a:prstGeom>
        </p:spPr>
        <p:txBody>
          <a:bodyPr vert="horz" lIns="91440" tIns="45720" rIns="91440" bIns="45720" rtlCol="0">
            <a:normAutofit/>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GR" dirty="0"/>
          </a:p>
        </p:txBody>
      </p:sp>
      <p:sp>
        <p:nvSpPr>
          <p:cNvPr id="4" name="Date Placeholder 3">
            <a:extLst>
              <a:ext uri="{FF2B5EF4-FFF2-40B4-BE49-F238E27FC236}">
                <a16:creationId xmlns:a16="http://schemas.microsoft.com/office/drawing/2014/main" id="{72553E9D-3321-36F6-5937-ACBE194C3A3F}"/>
              </a:ext>
            </a:extLst>
          </p:cNvPr>
          <p:cNvSpPr>
            <a:spLocks noGrp="1"/>
          </p:cNvSpPr>
          <p:nvPr>
            <p:ph type="dt" sz="half" idx="2"/>
          </p:nvPr>
        </p:nvSpPr>
        <p:spPr>
          <a:xfrm>
            <a:off x="1012825" y="9558338"/>
            <a:ext cx="3317875" cy="549275"/>
          </a:xfrm>
          <a:prstGeom prst="rect">
            <a:avLst/>
          </a:prstGeom>
        </p:spPr>
        <p:txBody>
          <a:bodyPr vert="horz" lIns="91440" tIns="45720" rIns="91440" bIns="45720" rtlCol="0" anchor="ctr"/>
          <a:lstStyle>
            <a:lvl1pPr algn="l">
              <a:defRPr sz="1200">
                <a:solidFill>
                  <a:schemeClr val="tx1">
                    <a:tint val="75000"/>
                  </a:schemeClr>
                </a:solidFill>
              </a:defRPr>
            </a:lvl1pPr>
          </a:lstStyle>
          <a:p>
            <a:fld id="{DAC67A4F-8045-6047-8E03-9AB8FDCBEEAD}" type="datetimeFigureOut">
              <a:rPr lang="en-GR" smtClean="0"/>
              <a:t>12/19/2024</a:t>
            </a:fld>
            <a:endParaRPr lang="en-GR"/>
          </a:p>
        </p:txBody>
      </p:sp>
      <p:sp>
        <p:nvSpPr>
          <p:cNvPr id="5" name="Footer Placeholder 4">
            <a:extLst>
              <a:ext uri="{FF2B5EF4-FFF2-40B4-BE49-F238E27FC236}">
                <a16:creationId xmlns:a16="http://schemas.microsoft.com/office/drawing/2014/main" id="{74EE4BB6-4598-C2F6-1486-7CA4B96AFF56}"/>
              </a:ext>
            </a:extLst>
          </p:cNvPr>
          <p:cNvSpPr>
            <a:spLocks noGrp="1"/>
          </p:cNvSpPr>
          <p:nvPr>
            <p:ph type="ftr" sz="quarter" idx="3"/>
          </p:nvPr>
        </p:nvSpPr>
        <p:spPr>
          <a:xfrm>
            <a:off x="4883150" y="9558338"/>
            <a:ext cx="4976813" cy="54927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R"/>
          </a:p>
        </p:txBody>
      </p:sp>
      <p:sp>
        <p:nvSpPr>
          <p:cNvPr id="6" name="Slide Number Placeholder 5">
            <a:extLst>
              <a:ext uri="{FF2B5EF4-FFF2-40B4-BE49-F238E27FC236}">
                <a16:creationId xmlns:a16="http://schemas.microsoft.com/office/drawing/2014/main" id="{3DA485AC-6A42-B137-6A94-A2477B7EFCC5}"/>
              </a:ext>
            </a:extLst>
          </p:cNvPr>
          <p:cNvSpPr>
            <a:spLocks noGrp="1"/>
          </p:cNvSpPr>
          <p:nvPr>
            <p:ph type="sldNum" sz="quarter" idx="4"/>
          </p:nvPr>
        </p:nvSpPr>
        <p:spPr>
          <a:xfrm>
            <a:off x="10412413" y="9558338"/>
            <a:ext cx="3317875" cy="549275"/>
          </a:xfrm>
          <a:prstGeom prst="rect">
            <a:avLst/>
          </a:prstGeom>
        </p:spPr>
        <p:txBody>
          <a:bodyPr vert="horz" lIns="91440" tIns="45720" rIns="91440" bIns="45720" rtlCol="0" anchor="ctr"/>
          <a:lstStyle>
            <a:lvl1pPr algn="r">
              <a:defRPr sz="1200">
                <a:solidFill>
                  <a:schemeClr val="tx1">
                    <a:tint val="75000"/>
                  </a:schemeClr>
                </a:solidFill>
              </a:defRPr>
            </a:lvl1pPr>
          </a:lstStyle>
          <a:p>
            <a:fld id="{A6720179-4D9B-AB48-AF7A-C4CD91C52A98}" type="slidenum">
              <a:rPr lang="en-GR" smtClean="0"/>
              <a:t>‹#›</a:t>
            </a:fld>
            <a:endParaRPr lang="en-GR"/>
          </a:p>
        </p:txBody>
      </p:sp>
      <p:pic>
        <p:nvPicPr>
          <p:cNvPr id="9" name="Picture 8">
            <a:extLst>
              <a:ext uri="{FF2B5EF4-FFF2-40B4-BE49-F238E27FC236}">
                <a16:creationId xmlns:a16="http://schemas.microsoft.com/office/drawing/2014/main" id="{BC77F61F-36BC-F51B-90B6-D3908E4B3942}"/>
              </a:ext>
            </a:extLst>
          </p:cNvPr>
          <p:cNvPicPr>
            <a:picLocks noChangeAspect="1"/>
          </p:cNvPicPr>
          <p:nvPr userDrawn="1"/>
        </p:nvPicPr>
        <p:blipFill>
          <a:blip r:embed="rId11"/>
          <a:stretch>
            <a:fillRect/>
          </a:stretch>
        </p:blipFill>
        <p:spPr>
          <a:xfrm>
            <a:off x="12777769" y="204787"/>
            <a:ext cx="1745179" cy="1289053"/>
          </a:xfrm>
          <a:prstGeom prst="rect">
            <a:avLst/>
          </a:prstGeom>
        </p:spPr>
      </p:pic>
      <p:pic>
        <p:nvPicPr>
          <p:cNvPr id="10" name="Picture 9">
            <a:extLst>
              <a:ext uri="{FF2B5EF4-FFF2-40B4-BE49-F238E27FC236}">
                <a16:creationId xmlns:a16="http://schemas.microsoft.com/office/drawing/2014/main" id="{8FE43B7E-521E-799B-D0B3-CE5B85969C82}"/>
              </a:ext>
            </a:extLst>
          </p:cNvPr>
          <p:cNvPicPr>
            <a:picLocks noChangeAspect="1"/>
          </p:cNvPicPr>
          <p:nvPr userDrawn="1"/>
        </p:nvPicPr>
        <p:blipFill>
          <a:blip r:embed="rId12"/>
          <a:stretch>
            <a:fillRect/>
          </a:stretch>
        </p:blipFill>
        <p:spPr>
          <a:xfrm>
            <a:off x="204211" y="271693"/>
            <a:ext cx="1464337" cy="2036608"/>
          </a:xfrm>
          <a:prstGeom prst="rect">
            <a:avLst/>
          </a:prstGeom>
        </p:spPr>
      </p:pic>
      <p:pic>
        <p:nvPicPr>
          <p:cNvPr id="11" name="Picture 10">
            <a:extLst>
              <a:ext uri="{FF2B5EF4-FFF2-40B4-BE49-F238E27FC236}">
                <a16:creationId xmlns:a16="http://schemas.microsoft.com/office/drawing/2014/main" id="{63C3AD09-B216-25B9-2E35-A45E16C7D3FC}"/>
              </a:ext>
            </a:extLst>
          </p:cNvPr>
          <p:cNvPicPr>
            <a:picLocks noChangeAspect="1"/>
          </p:cNvPicPr>
          <p:nvPr userDrawn="1"/>
        </p:nvPicPr>
        <p:blipFill>
          <a:blip r:embed="rId13"/>
          <a:stretch>
            <a:fillRect/>
          </a:stretch>
        </p:blipFill>
        <p:spPr>
          <a:xfrm>
            <a:off x="10541471" y="6370788"/>
            <a:ext cx="4165932" cy="3941612"/>
          </a:xfrm>
          <a:prstGeom prst="rect">
            <a:avLst/>
          </a:prstGeom>
        </p:spPr>
      </p:pic>
    </p:spTree>
    <p:extLst>
      <p:ext uri="{BB962C8B-B14F-4D97-AF65-F5344CB8AC3E}">
        <p14:creationId xmlns:p14="http://schemas.microsoft.com/office/powerpoint/2010/main" val="1095593824"/>
      </p:ext>
    </p:extLst>
  </p:cSld>
  <p:clrMap bg1="lt1" tx1="dk1" bg2="lt2" tx2="dk2" accent1="accent1" accent2="accent2" accent3="accent3" accent4="accent4" accent5="accent5" accent6="accent6" hlink="hlink" folHlink="folHlink"/>
  <p:sldLayoutIdLst>
    <p:sldLayoutId id="2147483670" r:id="rId1"/>
    <p:sldLayoutId id="2147483671" r:id="rId2"/>
    <p:sldLayoutId id="2147483672" r:id="rId3"/>
    <p:sldLayoutId id="2147483673" r:id="rId4"/>
    <p:sldLayoutId id="2147483674" r:id="rId5"/>
    <p:sldLayoutId id="2147483675" r:id="rId6"/>
    <p:sldLayoutId id="2147483676" r:id="rId7"/>
    <p:sldLayoutId id="2147483677" r:id="rId8"/>
    <p:sldLayoutId id="2147483679" r:id="rId9"/>
  </p:sldLayoutIdLst>
  <p:txStyles>
    <p:titleStyle>
      <a:lvl1pPr algn="l" defTabSz="914400" rtl="0" eaLnBrk="1" latinLnBrk="0" hangingPunct="1">
        <a:lnSpc>
          <a:spcPct val="90000"/>
        </a:lnSpc>
        <a:spcBef>
          <a:spcPct val="0"/>
        </a:spcBef>
        <a:buNone/>
        <a:defRPr sz="4000" b="1" i="0" kern="1200" baseline="0">
          <a:solidFill>
            <a:srgbClr val="384276"/>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baseline="0">
          <a:solidFill>
            <a:schemeClr val="tx1">
              <a:lumMod val="75000"/>
              <a:lumOff val="25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baseline="0">
          <a:solidFill>
            <a:schemeClr val="tx1">
              <a:lumMod val="75000"/>
              <a:lumOff val="25000"/>
            </a:schemeClr>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baseline="0">
          <a:solidFill>
            <a:schemeClr val="tx1">
              <a:lumMod val="75000"/>
              <a:lumOff val="25000"/>
            </a:schemeClr>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baseline="0">
          <a:solidFill>
            <a:schemeClr val="tx1">
              <a:lumMod val="75000"/>
              <a:lumOff val="25000"/>
            </a:schemeClr>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baseline="0">
          <a:solidFill>
            <a:schemeClr val="tx1">
              <a:lumMod val="75000"/>
              <a:lumOff val="2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4" name="Date Placeholder 3"/>
          <p:cNvSpPr>
            <a:spLocks noGrp="1"/>
          </p:cNvSpPr>
          <p:nvPr>
            <p:ph type="dt" sz="half" idx="2"/>
          </p:nvPr>
        </p:nvSpPr>
        <p:spPr>
          <a:xfrm>
            <a:off x="736600" y="9558338"/>
            <a:ext cx="3440113" cy="549275"/>
          </a:xfrm>
          <a:prstGeom prst="rect">
            <a:avLst/>
          </a:prstGeom>
        </p:spPr>
        <p:txBody>
          <a:bodyPr vert="horz" lIns="143156" tIns="71578" rIns="143156" bIns="71578" rtlCol="0" anchor="ctr"/>
          <a:lstStyle>
            <a:lvl1pPr algn="l" defTabSz="715776" fontAlgn="auto">
              <a:spcBef>
                <a:spcPts val="0"/>
              </a:spcBef>
              <a:spcAft>
                <a:spcPts val="0"/>
              </a:spcAft>
              <a:defRPr sz="1900" smtClean="0">
                <a:solidFill>
                  <a:schemeClr val="tx1">
                    <a:tint val="75000"/>
                  </a:schemeClr>
                </a:solidFill>
                <a:latin typeface="+mn-lt"/>
                <a:cs typeface="+mn-cs"/>
              </a:defRPr>
            </a:lvl1pPr>
          </a:lstStyle>
          <a:p>
            <a:pPr>
              <a:defRPr/>
            </a:pPr>
            <a:r>
              <a:rPr lang="el-GR" dirty="0"/>
              <a:t>18/12/2023</a:t>
            </a:r>
            <a:endParaRPr lang="en-US" dirty="0"/>
          </a:p>
        </p:txBody>
      </p:sp>
      <p:sp>
        <p:nvSpPr>
          <p:cNvPr id="5" name="Footer Placeholder 4"/>
          <p:cNvSpPr>
            <a:spLocks noGrp="1"/>
          </p:cNvSpPr>
          <p:nvPr>
            <p:ph type="ftr" sz="quarter" idx="3"/>
          </p:nvPr>
        </p:nvSpPr>
        <p:spPr>
          <a:xfrm>
            <a:off x="5037138" y="9558338"/>
            <a:ext cx="4668837" cy="549275"/>
          </a:xfrm>
          <a:prstGeom prst="rect">
            <a:avLst/>
          </a:prstGeom>
        </p:spPr>
        <p:txBody>
          <a:bodyPr vert="horz" lIns="143156" tIns="71578" rIns="143156" bIns="71578" rtlCol="0" anchor="ctr"/>
          <a:lstStyle>
            <a:lvl1pPr algn="ctr" defTabSz="715776" fontAlgn="auto">
              <a:spcBef>
                <a:spcPts val="0"/>
              </a:spcBef>
              <a:spcAft>
                <a:spcPts val="0"/>
              </a:spcAft>
              <a:defRPr sz="1900">
                <a:solidFill>
                  <a:schemeClr val="tx1">
                    <a:tint val="75000"/>
                  </a:schemeClr>
                </a:solidFill>
                <a:latin typeface="+mn-lt"/>
                <a:cs typeface="+mn-cs"/>
              </a:defRPr>
            </a:lvl1pPr>
          </a:lstStyle>
          <a:p>
            <a:pPr>
              <a:defRPr/>
            </a:pPr>
            <a:endParaRPr lang="en-US"/>
          </a:p>
        </p:txBody>
      </p:sp>
      <p:sp>
        <p:nvSpPr>
          <p:cNvPr id="6" name="Slide Number Placeholder 5"/>
          <p:cNvSpPr>
            <a:spLocks noGrp="1"/>
          </p:cNvSpPr>
          <p:nvPr>
            <p:ph type="sldNum" sz="quarter" idx="4"/>
          </p:nvPr>
        </p:nvSpPr>
        <p:spPr>
          <a:xfrm>
            <a:off x="10566400" y="9558338"/>
            <a:ext cx="3440113" cy="549275"/>
          </a:xfrm>
          <a:prstGeom prst="rect">
            <a:avLst/>
          </a:prstGeom>
        </p:spPr>
        <p:txBody>
          <a:bodyPr vert="horz" lIns="143156" tIns="71578" rIns="143156" bIns="71578" rtlCol="0" anchor="ctr"/>
          <a:lstStyle>
            <a:lvl1pPr algn="r" defTabSz="715776" fontAlgn="auto">
              <a:spcBef>
                <a:spcPts val="0"/>
              </a:spcBef>
              <a:spcAft>
                <a:spcPts val="0"/>
              </a:spcAft>
              <a:defRPr sz="1900" smtClean="0">
                <a:solidFill>
                  <a:schemeClr val="tx1">
                    <a:tint val="75000"/>
                  </a:schemeClr>
                </a:solidFill>
                <a:latin typeface="+mn-lt"/>
                <a:cs typeface="+mn-cs"/>
              </a:defRPr>
            </a:lvl1pPr>
          </a:lstStyle>
          <a:p>
            <a:pPr>
              <a:defRPr/>
            </a:pPr>
            <a:fld id="{62F395C0-F841-4171-97AE-A6CB1BFDD3B0}" type="slidenum">
              <a:rPr lang="en-US"/>
              <a:pPr>
                <a:defRPr/>
              </a:pPr>
              <a:t>‹#›</a:t>
            </a:fld>
            <a:endParaRPr lang="en-US"/>
          </a:p>
        </p:txBody>
      </p:sp>
      <p:pic>
        <p:nvPicPr>
          <p:cNvPr id="12" name="Picture 11">
            <a:extLst>
              <a:ext uri="{FF2B5EF4-FFF2-40B4-BE49-F238E27FC236}">
                <a16:creationId xmlns:a16="http://schemas.microsoft.com/office/drawing/2014/main" id="{76D831F0-0DED-71D4-12FF-ECBF0B082961}"/>
              </a:ext>
            </a:extLst>
          </p:cNvPr>
          <p:cNvPicPr>
            <a:picLocks noChangeAspect="1"/>
          </p:cNvPicPr>
          <p:nvPr userDrawn="1"/>
        </p:nvPicPr>
        <p:blipFill>
          <a:blip r:embed="rId5"/>
          <a:stretch>
            <a:fillRect/>
          </a:stretch>
        </p:blipFill>
        <p:spPr>
          <a:xfrm>
            <a:off x="12777769" y="204787"/>
            <a:ext cx="1745179" cy="1289053"/>
          </a:xfrm>
          <a:prstGeom prst="rect">
            <a:avLst/>
          </a:prstGeom>
        </p:spPr>
      </p:pic>
      <p:pic>
        <p:nvPicPr>
          <p:cNvPr id="2" name="Picture 1">
            <a:extLst>
              <a:ext uri="{FF2B5EF4-FFF2-40B4-BE49-F238E27FC236}">
                <a16:creationId xmlns:a16="http://schemas.microsoft.com/office/drawing/2014/main" id="{404B8210-8758-DB67-2071-6B5A9E4D0B24}"/>
              </a:ext>
            </a:extLst>
          </p:cNvPr>
          <p:cNvPicPr>
            <a:picLocks noChangeAspect="1"/>
          </p:cNvPicPr>
          <p:nvPr userDrawn="1"/>
        </p:nvPicPr>
        <p:blipFill>
          <a:blip r:embed="rId6"/>
          <a:stretch>
            <a:fillRect/>
          </a:stretch>
        </p:blipFill>
        <p:spPr>
          <a:xfrm>
            <a:off x="204211" y="271693"/>
            <a:ext cx="1464337" cy="2036608"/>
          </a:xfrm>
          <a:prstGeom prst="rect">
            <a:avLst/>
          </a:prstGeom>
        </p:spPr>
      </p:pic>
    </p:spTree>
    <p:extLst>
      <p:ext uri="{BB962C8B-B14F-4D97-AF65-F5344CB8AC3E}">
        <p14:creationId xmlns:p14="http://schemas.microsoft.com/office/powerpoint/2010/main" val="1489503564"/>
      </p:ext>
    </p:extLst>
  </p:cSld>
  <p:clrMap bg1="lt1" tx1="dk1" bg2="lt2" tx2="dk2" accent1="accent1" accent2="accent2" accent3="accent3" accent4="accent4" accent5="accent5" accent6="accent6" hlink="hlink" folHlink="folHlink"/>
  <p:sldLayoutIdLst>
    <p:sldLayoutId id="2147483666" r:id="rId1"/>
    <p:sldLayoutId id="2147483667" r:id="rId2"/>
    <p:sldLayoutId id="2147483668" r:id="rId3"/>
  </p:sldLayoutIdLst>
  <p:txStyles>
    <p:titleStyle>
      <a:lvl1pPr algn="ctr" defTabSz="714375" rtl="0" fontAlgn="base">
        <a:spcBef>
          <a:spcPct val="0"/>
        </a:spcBef>
        <a:spcAft>
          <a:spcPct val="0"/>
        </a:spcAft>
        <a:defRPr sz="6900" kern="1200">
          <a:solidFill>
            <a:schemeClr val="tx1"/>
          </a:solidFill>
          <a:latin typeface="+mj-lt"/>
          <a:ea typeface="+mj-ea"/>
          <a:cs typeface="+mj-cs"/>
        </a:defRPr>
      </a:lvl1pPr>
      <a:lvl2pPr algn="ctr" defTabSz="714375" rtl="0" fontAlgn="base">
        <a:spcBef>
          <a:spcPct val="0"/>
        </a:spcBef>
        <a:spcAft>
          <a:spcPct val="0"/>
        </a:spcAft>
        <a:defRPr sz="6900">
          <a:solidFill>
            <a:schemeClr val="tx1"/>
          </a:solidFill>
          <a:latin typeface="Calibri" pitchFamily="34" charset="0"/>
        </a:defRPr>
      </a:lvl2pPr>
      <a:lvl3pPr algn="ctr" defTabSz="714375" rtl="0" fontAlgn="base">
        <a:spcBef>
          <a:spcPct val="0"/>
        </a:spcBef>
        <a:spcAft>
          <a:spcPct val="0"/>
        </a:spcAft>
        <a:defRPr sz="6900">
          <a:solidFill>
            <a:schemeClr val="tx1"/>
          </a:solidFill>
          <a:latin typeface="Calibri" pitchFamily="34" charset="0"/>
        </a:defRPr>
      </a:lvl3pPr>
      <a:lvl4pPr algn="ctr" defTabSz="714375" rtl="0" fontAlgn="base">
        <a:spcBef>
          <a:spcPct val="0"/>
        </a:spcBef>
        <a:spcAft>
          <a:spcPct val="0"/>
        </a:spcAft>
        <a:defRPr sz="6900">
          <a:solidFill>
            <a:schemeClr val="tx1"/>
          </a:solidFill>
          <a:latin typeface="Calibri" pitchFamily="34" charset="0"/>
        </a:defRPr>
      </a:lvl4pPr>
      <a:lvl5pPr algn="ctr" defTabSz="714375" rtl="0" fontAlgn="base">
        <a:spcBef>
          <a:spcPct val="0"/>
        </a:spcBef>
        <a:spcAft>
          <a:spcPct val="0"/>
        </a:spcAft>
        <a:defRPr sz="6900">
          <a:solidFill>
            <a:schemeClr val="tx1"/>
          </a:solidFill>
          <a:latin typeface="Calibri" pitchFamily="34" charset="0"/>
        </a:defRPr>
      </a:lvl5pPr>
      <a:lvl6pPr marL="457200" algn="ctr" defTabSz="714375" rtl="0" fontAlgn="base">
        <a:spcBef>
          <a:spcPct val="0"/>
        </a:spcBef>
        <a:spcAft>
          <a:spcPct val="0"/>
        </a:spcAft>
        <a:defRPr sz="6900">
          <a:solidFill>
            <a:schemeClr val="tx1"/>
          </a:solidFill>
          <a:latin typeface="Calibri" pitchFamily="34" charset="0"/>
        </a:defRPr>
      </a:lvl6pPr>
      <a:lvl7pPr marL="914400" algn="ctr" defTabSz="714375" rtl="0" fontAlgn="base">
        <a:spcBef>
          <a:spcPct val="0"/>
        </a:spcBef>
        <a:spcAft>
          <a:spcPct val="0"/>
        </a:spcAft>
        <a:defRPr sz="6900">
          <a:solidFill>
            <a:schemeClr val="tx1"/>
          </a:solidFill>
          <a:latin typeface="Calibri" pitchFamily="34" charset="0"/>
        </a:defRPr>
      </a:lvl7pPr>
      <a:lvl8pPr marL="1371600" algn="ctr" defTabSz="714375" rtl="0" fontAlgn="base">
        <a:spcBef>
          <a:spcPct val="0"/>
        </a:spcBef>
        <a:spcAft>
          <a:spcPct val="0"/>
        </a:spcAft>
        <a:defRPr sz="6900">
          <a:solidFill>
            <a:schemeClr val="tx1"/>
          </a:solidFill>
          <a:latin typeface="Calibri" pitchFamily="34" charset="0"/>
        </a:defRPr>
      </a:lvl8pPr>
      <a:lvl9pPr marL="1828800" algn="ctr" defTabSz="714375" rtl="0" fontAlgn="base">
        <a:spcBef>
          <a:spcPct val="0"/>
        </a:spcBef>
        <a:spcAft>
          <a:spcPct val="0"/>
        </a:spcAft>
        <a:defRPr sz="6900">
          <a:solidFill>
            <a:schemeClr val="tx1"/>
          </a:solidFill>
          <a:latin typeface="Calibri" pitchFamily="34" charset="0"/>
        </a:defRPr>
      </a:lvl9pPr>
    </p:titleStyle>
    <p:bodyStyle>
      <a:lvl1pPr marL="536575" indent="-536575" algn="l" defTabSz="714375" rtl="0" fontAlgn="base">
        <a:spcBef>
          <a:spcPct val="20000"/>
        </a:spcBef>
        <a:spcAft>
          <a:spcPct val="0"/>
        </a:spcAft>
        <a:buFont typeface="Arial" charset="0"/>
        <a:buChar char="•"/>
        <a:defRPr sz="5100" kern="1200">
          <a:solidFill>
            <a:schemeClr val="tx1"/>
          </a:solidFill>
          <a:latin typeface="+mn-lt"/>
          <a:ea typeface="+mn-ea"/>
          <a:cs typeface="+mn-cs"/>
        </a:defRPr>
      </a:lvl1pPr>
      <a:lvl2pPr marL="1162050" indent="-446088" algn="l" defTabSz="714375" rtl="0" fontAlgn="base">
        <a:spcBef>
          <a:spcPct val="20000"/>
        </a:spcBef>
        <a:spcAft>
          <a:spcPct val="0"/>
        </a:spcAft>
        <a:buFont typeface="Arial" charset="0"/>
        <a:buChar char="–"/>
        <a:defRPr sz="4300" kern="1200">
          <a:solidFill>
            <a:schemeClr val="tx1"/>
          </a:solidFill>
          <a:latin typeface="+mn-lt"/>
          <a:ea typeface="+mn-ea"/>
          <a:cs typeface="+mn-cs"/>
        </a:defRPr>
      </a:lvl2pPr>
      <a:lvl3pPr marL="1789113" indent="-357188" algn="l" defTabSz="714375" rtl="0" fontAlgn="base">
        <a:spcBef>
          <a:spcPct val="20000"/>
        </a:spcBef>
        <a:spcAft>
          <a:spcPct val="0"/>
        </a:spcAft>
        <a:buFont typeface="Arial" charset="0"/>
        <a:buChar char="•"/>
        <a:defRPr sz="3700" kern="1200">
          <a:solidFill>
            <a:schemeClr val="tx1"/>
          </a:solidFill>
          <a:latin typeface="+mn-lt"/>
          <a:ea typeface="+mn-ea"/>
          <a:cs typeface="+mn-cs"/>
        </a:defRPr>
      </a:lvl3pPr>
      <a:lvl4pPr marL="2505075" indent="-357188" algn="l" defTabSz="714375" rtl="0" fontAlgn="base">
        <a:spcBef>
          <a:spcPct val="20000"/>
        </a:spcBef>
        <a:spcAft>
          <a:spcPct val="0"/>
        </a:spcAft>
        <a:buFont typeface="Arial" charset="0"/>
        <a:buChar char="–"/>
        <a:defRPr sz="3100" kern="1200">
          <a:solidFill>
            <a:schemeClr val="tx1"/>
          </a:solidFill>
          <a:latin typeface="+mn-lt"/>
          <a:ea typeface="+mn-ea"/>
          <a:cs typeface="+mn-cs"/>
        </a:defRPr>
      </a:lvl4pPr>
      <a:lvl5pPr marL="3219450" indent="-357188" algn="l" defTabSz="714375" rtl="0" fontAlgn="base">
        <a:spcBef>
          <a:spcPct val="20000"/>
        </a:spcBef>
        <a:spcAft>
          <a:spcPct val="0"/>
        </a:spcAft>
        <a:buFont typeface="Arial" charset="0"/>
        <a:buChar char="»"/>
        <a:defRPr sz="3100" kern="1200">
          <a:solidFill>
            <a:schemeClr val="tx1"/>
          </a:solidFill>
          <a:latin typeface="+mn-lt"/>
          <a:ea typeface="+mn-ea"/>
          <a:cs typeface="+mn-cs"/>
        </a:defRPr>
      </a:lvl5pPr>
      <a:lvl6pPr marL="3936766" indent="-357888" algn="l" defTabSz="715776" rtl="0" eaLnBrk="1" latinLnBrk="0" hangingPunct="1">
        <a:spcBef>
          <a:spcPct val="20000"/>
        </a:spcBef>
        <a:buFont typeface="Arial"/>
        <a:buChar char="•"/>
        <a:defRPr sz="3100" kern="1200">
          <a:solidFill>
            <a:schemeClr val="tx1"/>
          </a:solidFill>
          <a:latin typeface="+mn-lt"/>
          <a:ea typeface="+mn-ea"/>
          <a:cs typeface="+mn-cs"/>
        </a:defRPr>
      </a:lvl6pPr>
      <a:lvl7pPr marL="4652542" indent="-357888" algn="l" defTabSz="715776" rtl="0" eaLnBrk="1" latinLnBrk="0" hangingPunct="1">
        <a:spcBef>
          <a:spcPct val="20000"/>
        </a:spcBef>
        <a:buFont typeface="Arial"/>
        <a:buChar char="•"/>
        <a:defRPr sz="3100" kern="1200">
          <a:solidFill>
            <a:schemeClr val="tx1"/>
          </a:solidFill>
          <a:latin typeface="+mn-lt"/>
          <a:ea typeface="+mn-ea"/>
          <a:cs typeface="+mn-cs"/>
        </a:defRPr>
      </a:lvl7pPr>
      <a:lvl8pPr marL="5368318" indent="-357888" algn="l" defTabSz="715776" rtl="0" eaLnBrk="1" latinLnBrk="0" hangingPunct="1">
        <a:spcBef>
          <a:spcPct val="20000"/>
        </a:spcBef>
        <a:buFont typeface="Arial"/>
        <a:buChar char="•"/>
        <a:defRPr sz="3100" kern="1200">
          <a:solidFill>
            <a:schemeClr val="tx1"/>
          </a:solidFill>
          <a:latin typeface="+mn-lt"/>
          <a:ea typeface="+mn-ea"/>
          <a:cs typeface="+mn-cs"/>
        </a:defRPr>
      </a:lvl8pPr>
      <a:lvl9pPr marL="6084094" indent="-357888" algn="l" defTabSz="715776" rtl="0" eaLnBrk="1" latinLnBrk="0" hangingPunct="1">
        <a:spcBef>
          <a:spcPct val="20000"/>
        </a:spcBef>
        <a:buFont typeface="Arial"/>
        <a:buChar char="•"/>
        <a:defRPr sz="3100" kern="1200">
          <a:solidFill>
            <a:schemeClr val="tx1"/>
          </a:solidFill>
          <a:latin typeface="+mn-lt"/>
          <a:ea typeface="+mn-ea"/>
          <a:cs typeface="+mn-cs"/>
        </a:defRPr>
      </a:lvl9pPr>
    </p:bodyStyle>
    <p:otherStyle>
      <a:defPPr>
        <a:defRPr lang="en-US"/>
      </a:defPPr>
      <a:lvl1pPr marL="0" algn="l" defTabSz="715776" rtl="0" eaLnBrk="1" latinLnBrk="0" hangingPunct="1">
        <a:defRPr sz="2800" kern="1200">
          <a:solidFill>
            <a:schemeClr val="tx1"/>
          </a:solidFill>
          <a:latin typeface="+mn-lt"/>
          <a:ea typeface="+mn-ea"/>
          <a:cs typeface="+mn-cs"/>
        </a:defRPr>
      </a:lvl1pPr>
      <a:lvl2pPr marL="715776" algn="l" defTabSz="715776" rtl="0" eaLnBrk="1" latinLnBrk="0" hangingPunct="1">
        <a:defRPr sz="2800" kern="1200">
          <a:solidFill>
            <a:schemeClr val="tx1"/>
          </a:solidFill>
          <a:latin typeface="+mn-lt"/>
          <a:ea typeface="+mn-ea"/>
          <a:cs typeface="+mn-cs"/>
        </a:defRPr>
      </a:lvl2pPr>
      <a:lvl3pPr marL="1431552" algn="l" defTabSz="715776" rtl="0" eaLnBrk="1" latinLnBrk="0" hangingPunct="1">
        <a:defRPr sz="2800" kern="1200">
          <a:solidFill>
            <a:schemeClr val="tx1"/>
          </a:solidFill>
          <a:latin typeface="+mn-lt"/>
          <a:ea typeface="+mn-ea"/>
          <a:cs typeface="+mn-cs"/>
        </a:defRPr>
      </a:lvl3pPr>
      <a:lvl4pPr marL="2147328" algn="l" defTabSz="715776" rtl="0" eaLnBrk="1" latinLnBrk="0" hangingPunct="1">
        <a:defRPr sz="2800" kern="1200">
          <a:solidFill>
            <a:schemeClr val="tx1"/>
          </a:solidFill>
          <a:latin typeface="+mn-lt"/>
          <a:ea typeface="+mn-ea"/>
          <a:cs typeface="+mn-cs"/>
        </a:defRPr>
      </a:lvl4pPr>
      <a:lvl5pPr marL="2863102" algn="l" defTabSz="715776" rtl="0" eaLnBrk="1" latinLnBrk="0" hangingPunct="1">
        <a:defRPr sz="2800" kern="1200">
          <a:solidFill>
            <a:schemeClr val="tx1"/>
          </a:solidFill>
          <a:latin typeface="+mn-lt"/>
          <a:ea typeface="+mn-ea"/>
          <a:cs typeface="+mn-cs"/>
        </a:defRPr>
      </a:lvl5pPr>
      <a:lvl6pPr marL="3578878" algn="l" defTabSz="715776" rtl="0" eaLnBrk="1" latinLnBrk="0" hangingPunct="1">
        <a:defRPr sz="2800" kern="1200">
          <a:solidFill>
            <a:schemeClr val="tx1"/>
          </a:solidFill>
          <a:latin typeface="+mn-lt"/>
          <a:ea typeface="+mn-ea"/>
          <a:cs typeface="+mn-cs"/>
        </a:defRPr>
      </a:lvl6pPr>
      <a:lvl7pPr marL="4294654" algn="l" defTabSz="715776" rtl="0" eaLnBrk="1" latinLnBrk="0" hangingPunct="1">
        <a:defRPr sz="2800" kern="1200">
          <a:solidFill>
            <a:schemeClr val="tx1"/>
          </a:solidFill>
          <a:latin typeface="+mn-lt"/>
          <a:ea typeface="+mn-ea"/>
          <a:cs typeface="+mn-cs"/>
        </a:defRPr>
      </a:lvl7pPr>
      <a:lvl8pPr marL="5010430" algn="l" defTabSz="715776" rtl="0" eaLnBrk="1" latinLnBrk="0" hangingPunct="1">
        <a:defRPr sz="2800" kern="1200">
          <a:solidFill>
            <a:schemeClr val="tx1"/>
          </a:solidFill>
          <a:latin typeface="+mn-lt"/>
          <a:ea typeface="+mn-ea"/>
          <a:cs typeface="+mn-cs"/>
        </a:defRPr>
      </a:lvl8pPr>
      <a:lvl9pPr marL="5726206" algn="l" defTabSz="715776" rtl="0" eaLnBrk="1" latinLnBrk="0" hangingPunct="1">
        <a:defRPr sz="2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13" name="Picture 12">
            <a:extLst>
              <a:ext uri="{FF2B5EF4-FFF2-40B4-BE49-F238E27FC236}">
                <a16:creationId xmlns:a16="http://schemas.microsoft.com/office/drawing/2014/main" id="{989931E4-E1C6-6108-CE31-F1D4E46D1E95}"/>
              </a:ext>
            </a:extLst>
          </p:cNvPr>
          <p:cNvPicPr>
            <a:picLocks noChangeAspect="1"/>
          </p:cNvPicPr>
          <p:nvPr userDrawn="1"/>
        </p:nvPicPr>
        <p:blipFill>
          <a:blip r:embed="rId3"/>
          <a:stretch>
            <a:fillRect/>
          </a:stretch>
        </p:blipFill>
        <p:spPr>
          <a:xfrm>
            <a:off x="-1991594" y="-490654"/>
            <a:ext cx="16734707" cy="10803054"/>
          </a:xfrm>
          <a:prstGeom prst="rect">
            <a:avLst/>
          </a:prstGeom>
        </p:spPr>
      </p:pic>
      <p:sp>
        <p:nvSpPr>
          <p:cNvPr id="4" name="Date Placeholder 3"/>
          <p:cNvSpPr>
            <a:spLocks noGrp="1"/>
          </p:cNvSpPr>
          <p:nvPr>
            <p:ph type="dt" sz="half" idx="2"/>
          </p:nvPr>
        </p:nvSpPr>
        <p:spPr>
          <a:xfrm>
            <a:off x="736600" y="9558338"/>
            <a:ext cx="3440113" cy="549275"/>
          </a:xfrm>
          <a:prstGeom prst="rect">
            <a:avLst/>
          </a:prstGeom>
        </p:spPr>
        <p:txBody>
          <a:bodyPr vert="horz" lIns="143156" tIns="71578" rIns="143156" bIns="71578" rtlCol="0" anchor="ctr"/>
          <a:lstStyle>
            <a:lvl1pPr algn="l" defTabSz="715776" fontAlgn="auto">
              <a:spcBef>
                <a:spcPts val="0"/>
              </a:spcBef>
              <a:spcAft>
                <a:spcPts val="0"/>
              </a:spcAft>
              <a:defRPr sz="1900" smtClean="0">
                <a:solidFill>
                  <a:schemeClr val="tx1">
                    <a:tint val="75000"/>
                  </a:schemeClr>
                </a:solidFill>
                <a:latin typeface="+mn-lt"/>
                <a:cs typeface="+mn-cs"/>
              </a:defRPr>
            </a:lvl1pPr>
          </a:lstStyle>
          <a:p>
            <a:pPr>
              <a:defRPr/>
            </a:pPr>
            <a:r>
              <a:rPr lang="en-US" dirty="0"/>
              <a:t>18/12/2023</a:t>
            </a:r>
          </a:p>
        </p:txBody>
      </p:sp>
      <p:sp>
        <p:nvSpPr>
          <p:cNvPr id="5" name="Footer Placeholder 4"/>
          <p:cNvSpPr>
            <a:spLocks noGrp="1"/>
          </p:cNvSpPr>
          <p:nvPr>
            <p:ph type="ftr" sz="quarter" idx="3"/>
          </p:nvPr>
        </p:nvSpPr>
        <p:spPr>
          <a:xfrm>
            <a:off x="5037138" y="9558338"/>
            <a:ext cx="4668837" cy="549275"/>
          </a:xfrm>
          <a:prstGeom prst="rect">
            <a:avLst/>
          </a:prstGeom>
        </p:spPr>
        <p:txBody>
          <a:bodyPr vert="horz" lIns="143156" tIns="71578" rIns="143156" bIns="71578" rtlCol="0" anchor="ctr"/>
          <a:lstStyle>
            <a:lvl1pPr algn="ctr" defTabSz="715776" fontAlgn="auto">
              <a:spcBef>
                <a:spcPts val="0"/>
              </a:spcBef>
              <a:spcAft>
                <a:spcPts val="0"/>
              </a:spcAft>
              <a:defRPr sz="1900">
                <a:solidFill>
                  <a:schemeClr val="tx1">
                    <a:tint val="75000"/>
                  </a:schemeClr>
                </a:solidFill>
                <a:latin typeface="+mn-lt"/>
                <a:cs typeface="+mn-cs"/>
              </a:defRPr>
            </a:lvl1pPr>
          </a:lstStyle>
          <a:p>
            <a:pPr>
              <a:defRPr/>
            </a:pPr>
            <a:endParaRPr lang="en-US"/>
          </a:p>
        </p:txBody>
      </p:sp>
      <p:sp>
        <p:nvSpPr>
          <p:cNvPr id="6" name="Slide Number Placeholder 5"/>
          <p:cNvSpPr>
            <a:spLocks noGrp="1"/>
          </p:cNvSpPr>
          <p:nvPr>
            <p:ph type="sldNum" sz="quarter" idx="4"/>
          </p:nvPr>
        </p:nvSpPr>
        <p:spPr>
          <a:xfrm>
            <a:off x="10566400" y="9558338"/>
            <a:ext cx="3440113" cy="549275"/>
          </a:xfrm>
          <a:prstGeom prst="rect">
            <a:avLst/>
          </a:prstGeom>
        </p:spPr>
        <p:txBody>
          <a:bodyPr vert="horz" lIns="143156" tIns="71578" rIns="143156" bIns="71578" rtlCol="0" anchor="ctr"/>
          <a:lstStyle>
            <a:lvl1pPr algn="r" defTabSz="715776" fontAlgn="auto">
              <a:spcBef>
                <a:spcPts val="0"/>
              </a:spcBef>
              <a:spcAft>
                <a:spcPts val="0"/>
              </a:spcAft>
              <a:defRPr sz="1900" smtClean="0">
                <a:solidFill>
                  <a:schemeClr val="tx1">
                    <a:tint val="75000"/>
                  </a:schemeClr>
                </a:solidFill>
                <a:latin typeface="+mn-lt"/>
                <a:cs typeface="+mn-cs"/>
              </a:defRPr>
            </a:lvl1pPr>
          </a:lstStyle>
          <a:p>
            <a:pPr>
              <a:defRPr/>
            </a:pPr>
            <a:fld id="{35506088-D0C4-42CA-860D-02C8AC0CF55B}" type="slidenum">
              <a:rPr lang="en-US"/>
              <a:pPr>
                <a:defRPr/>
              </a:pPr>
              <a:t>‹#›</a:t>
            </a:fld>
            <a:endParaRPr lang="en-US"/>
          </a:p>
        </p:txBody>
      </p:sp>
      <p:pic>
        <p:nvPicPr>
          <p:cNvPr id="12" name="Picture 11">
            <a:extLst>
              <a:ext uri="{FF2B5EF4-FFF2-40B4-BE49-F238E27FC236}">
                <a16:creationId xmlns:a16="http://schemas.microsoft.com/office/drawing/2014/main" id="{C4A6AB8D-F827-385B-4B6A-4D9F553DB0EC}"/>
              </a:ext>
            </a:extLst>
          </p:cNvPr>
          <p:cNvPicPr>
            <a:picLocks noChangeAspect="1"/>
          </p:cNvPicPr>
          <p:nvPr userDrawn="1"/>
        </p:nvPicPr>
        <p:blipFill>
          <a:blip r:embed="rId4"/>
          <a:stretch>
            <a:fillRect/>
          </a:stretch>
        </p:blipFill>
        <p:spPr>
          <a:xfrm>
            <a:off x="489063" y="520700"/>
            <a:ext cx="2685937" cy="3735614"/>
          </a:xfrm>
          <a:prstGeom prst="rect">
            <a:avLst/>
          </a:prstGeom>
        </p:spPr>
      </p:pic>
      <p:pic>
        <p:nvPicPr>
          <p:cNvPr id="14" name="Picture 13">
            <a:extLst>
              <a:ext uri="{FF2B5EF4-FFF2-40B4-BE49-F238E27FC236}">
                <a16:creationId xmlns:a16="http://schemas.microsoft.com/office/drawing/2014/main" id="{A2D225D5-61FE-4DEA-DC28-50077D1C0EAF}"/>
              </a:ext>
            </a:extLst>
          </p:cNvPr>
          <p:cNvPicPr>
            <a:picLocks noChangeAspect="1"/>
          </p:cNvPicPr>
          <p:nvPr userDrawn="1"/>
        </p:nvPicPr>
        <p:blipFill>
          <a:blip r:embed="rId5"/>
          <a:stretch>
            <a:fillRect/>
          </a:stretch>
        </p:blipFill>
        <p:spPr>
          <a:xfrm>
            <a:off x="7440100" y="3423309"/>
            <a:ext cx="7064713" cy="6684304"/>
          </a:xfrm>
          <a:prstGeom prst="rect">
            <a:avLst/>
          </a:prstGeom>
        </p:spPr>
      </p:pic>
    </p:spTree>
  </p:cSld>
  <p:clrMap bg1="lt1" tx1="dk1" bg2="lt2" tx2="dk2" accent1="accent1" accent2="accent2" accent3="accent3" accent4="accent4" accent5="accent5" accent6="accent6" hlink="hlink" folHlink="folHlink"/>
  <p:sldLayoutIdLst>
    <p:sldLayoutId id="2147483664" r:id="rId1"/>
  </p:sldLayoutIdLst>
  <p:txStyles>
    <p:titleStyle>
      <a:lvl1pPr algn="ctr" defTabSz="714375" rtl="0" fontAlgn="base">
        <a:spcBef>
          <a:spcPct val="0"/>
        </a:spcBef>
        <a:spcAft>
          <a:spcPct val="0"/>
        </a:spcAft>
        <a:defRPr sz="6900" kern="1200">
          <a:solidFill>
            <a:schemeClr val="tx1"/>
          </a:solidFill>
          <a:latin typeface="+mj-lt"/>
          <a:ea typeface="+mj-ea"/>
          <a:cs typeface="+mj-cs"/>
        </a:defRPr>
      </a:lvl1pPr>
      <a:lvl2pPr algn="ctr" defTabSz="714375" rtl="0" fontAlgn="base">
        <a:spcBef>
          <a:spcPct val="0"/>
        </a:spcBef>
        <a:spcAft>
          <a:spcPct val="0"/>
        </a:spcAft>
        <a:defRPr sz="6900">
          <a:solidFill>
            <a:schemeClr val="tx1"/>
          </a:solidFill>
          <a:latin typeface="Calibri" pitchFamily="34" charset="0"/>
        </a:defRPr>
      </a:lvl2pPr>
      <a:lvl3pPr algn="ctr" defTabSz="714375" rtl="0" fontAlgn="base">
        <a:spcBef>
          <a:spcPct val="0"/>
        </a:spcBef>
        <a:spcAft>
          <a:spcPct val="0"/>
        </a:spcAft>
        <a:defRPr sz="6900">
          <a:solidFill>
            <a:schemeClr val="tx1"/>
          </a:solidFill>
          <a:latin typeface="Calibri" pitchFamily="34" charset="0"/>
        </a:defRPr>
      </a:lvl3pPr>
      <a:lvl4pPr algn="ctr" defTabSz="714375" rtl="0" fontAlgn="base">
        <a:spcBef>
          <a:spcPct val="0"/>
        </a:spcBef>
        <a:spcAft>
          <a:spcPct val="0"/>
        </a:spcAft>
        <a:defRPr sz="6900">
          <a:solidFill>
            <a:schemeClr val="tx1"/>
          </a:solidFill>
          <a:latin typeface="Calibri" pitchFamily="34" charset="0"/>
        </a:defRPr>
      </a:lvl4pPr>
      <a:lvl5pPr algn="ctr" defTabSz="714375" rtl="0" fontAlgn="base">
        <a:spcBef>
          <a:spcPct val="0"/>
        </a:spcBef>
        <a:spcAft>
          <a:spcPct val="0"/>
        </a:spcAft>
        <a:defRPr sz="6900">
          <a:solidFill>
            <a:schemeClr val="tx1"/>
          </a:solidFill>
          <a:latin typeface="Calibri" pitchFamily="34" charset="0"/>
        </a:defRPr>
      </a:lvl5pPr>
      <a:lvl6pPr marL="457200" algn="ctr" defTabSz="714375" rtl="0" fontAlgn="base">
        <a:spcBef>
          <a:spcPct val="0"/>
        </a:spcBef>
        <a:spcAft>
          <a:spcPct val="0"/>
        </a:spcAft>
        <a:defRPr sz="6900">
          <a:solidFill>
            <a:schemeClr val="tx1"/>
          </a:solidFill>
          <a:latin typeface="Calibri" pitchFamily="34" charset="0"/>
        </a:defRPr>
      </a:lvl6pPr>
      <a:lvl7pPr marL="914400" algn="ctr" defTabSz="714375" rtl="0" fontAlgn="base">
        <a:spcBef>
          <a:spcPct val="0"/>
        </a:spcBef>
        <a:spcAft>
          <a:spcPct val="0"/>
        </a:spcAft>
        <a:defRPr sz="6900">
          <a:solidFill>
            <a:schemeClr val="tx1"/>
          </a:solidFill>
          <a:latin typeface="Calibri" pitchFamily="34" charset="0"/>
        </a:defRPr>
      </a:lvl7pPr>
      <a:lvl8pPr marL="1371600" algn="ctr" defTabSz="714375" rtl="0" fontAlgn="base">
        <a:spcBef>
          <a:spcPct val="0"/>
        </a:spcBef>
        <a:spcAft>
          <a:spcPct val="0"/>
        </a:spcAft>
        <a:defRPr sz="6900">
          <a:solidFill>
            <a:schemeClr val="tx1"/>
          </a:solidFill>
          <a:latin typeface="Calibri" pitchFamily="34" charset="0"/>
        </a:defRPr>
      </a:lvl8pPr>
      <a:lvl9pPr marL="1828800" algn="ctr" defTabSz="714375" rtl="0" fontAlgn="base">
        <a:spcBef>
          <a:spcPct val="0"/>
        </a:spcBef>
        <a:spcAft>
          <a:spcPct val="0"/>
        </a:spcAft>
        <a:defRPr sz="6900">
          <a:solidFill>
            <a:schemeClr val="tx1"/>
          </a:solidFill>
          <a:latin typeface="Calibri" pitchFamily="34" charset="0"/>
        </a:defRPr>
      </a:lvl9pPr>
    </p:titleStyle>
    <p:bodyStyle>
      <a:lvl1pPr marL="536575" indent="-536575" algn="l" defTabSz="714375" rtl="0" fontAlgn="base">
        <a:spcBef>
          <a:spcPct val="20000"/>
        </a:spcBef>
        <a:spcAft>
          <a:spcPct val="0"/>
        </a:spcAft>
        <a:buFont typeface="Arial" charset="0"/>
        <a:buChar char="•"/>
        <a:defRPr sz="5100" kern="1200">
          <a:solidFill>
            <a:schemeClr val="tx1"/>
          </a:solidFill>
          <a:latin typeface="+mn-lt"/>
          <a:ea typeface="+mn-ea"/>
          <a:cs typeface="+mn-cs"/>
        </a:defRPr>
      </a:lvl1pPr>
      <a:lvl2pPr marL="1162050" indent="-446088" algn="l" defTabSz="714375" rtl="0" fontAlgn="base">
        <a:spcBef>
          <a:spcPct val="20000"/>
        </a:spcBef>
        <a:spcAft>
          <a:spcPct val="0"/>
        </a:spcAft>
        <a:buFont typeface="Arial" charset="0"/>
        <a:buChar char="–"/>
        <a:defRPr sz="4300" kern="1200">
          <a:solidFill>
            <a:schemeClr val="tx1"/>
          </a:solidFill>
          <a:latin typeface="+mn-lt"/>
          <a:ea typeface="+mn-ea"/>
          <a:cs typeface="+mn-cs"/>
        </a:defRPr>
      </a:lvl2pPr>
      <a:lvl3pPr marL="1789113" indent="-357188" algn="l" defTabSz="714375" rtl="0" fontAlgn="base">
        <a:spcBef>
          <a:spcPct val="20000"/>
        </a:spcBef>
        <a:spcAft>
          <a:spcPct val="0"/>
        </a:spcAft>
        <a:buFont typeface="Arial" charset="0"/>
        <a:buChar char="•"/>
        <a:defRPr sz="3700" kern="1200">
          <a:solidFill>
            <a:schemeClr val="tx1"/>
          </a:solidFill>
          <a:latin typeface="+mn-lt"/>
          <a:ea typeface="+mn-ea"/>
          <a:cs typeface="+mn-cs"/>
        </a:defRPr>
      </a:lvl3pPr>
      <a:lvl4pPr marL="2505075" indent="-357188" algn="l" defTabSz="714375" rtl="0" fontAlgn="base">
        <a:spcBef>
          <a:spcPct val="20000"/>
        </a:spcBef>
        <a:spcAft>
          <a:spcPct val="0"/>
        </a:spcAft>
        <a:buFont typeface="Arial" charset="0"/>
        <a:buChar char="–"/>
        <a:defRPr sz="3100" kern="1200">
          <a:solidFill>
            <a:schemeClr val="tx1"/>
          </a:solidFill>
          <a:latin typeface="+mn-lt"/>
          <a:ea typeface="+mn-ea"/>
          <a:cs typeface="+mn-cs"/>
        </a:defRPr>
      </a:lvl4pPr>
      <a:lvl5pPr marL="3219450" indent="-357188" algn="l" defTabSz="714375" rtl="0" fontAlgn="base">
        <a:spcBef>
          <a:spcPct val="20000"/>
        </a:spcBef>
        <a:spcAft>
          <a:spcPct val="0"/>
        </a:spcAft>
        <a:buFont typeface="Arial" charset="0"/>
        <a:buChar char="»"/>
        <a:defRPr sz="3100" kern="1200">
          <a:solidFill>
            <a:schemeClr val="tx1"/>
          </a:solidFill>
          <a:latin typeface="+mn-lt"/>
          <a:ea typeface="+mn-ea"/>
          <a:cs typeface="+mn-cs"/>
        </a:defRPr>
      </a:lvl5pPr>
      <a:lvl6pPr marL="3936766" indent="-357888" algn="l" defTabSz="715776" rtl="0" eaLnBrk="1" latinLnBrk="0" hangingPunct="1">
        <a:spcBef>
          <a:spcPct val="20000"/>
        </a:spcBef>
        <a:buFont typeface="Arial"/>
        <a:buChar char="•"/>
        <a:defRPr sz="3100" kern="1200">
          <a:solidFill>
            <a:schemeClr val="tx1"/>
          </a:solidFill>
          <a:latin typeface="+mn-lt"/>
          <a:ea typeface="+mn-ea"/>
          <a:cs typeface="+mn-cs"/>
        </a:defRPr>
      </a:lvl6pPr>
      <a:lvl7pPr marL="4652542" indent="-357888" algn="l" defTabSz="715776" rtl="0" eaLnBrk="1" latinLnBrk="0" hangingPunct="1">
        <a:spcBef>
          <a:spcPct val="20000"/>
        </a:spcBef>
        <a:buFont typeface="Arial"/>
        <a:buChar char="•"/>
        <a:defRPr sz="3100" kern="1200">
          <a:solidFill>
            <a:schemeClr val="tx1"/>
          </a:solidFill>
          <a:latin typeface="+mn-lt"/>
          <a:ea typeface="+mn-ea"/>
          <a:cs typeface="+mn-cs"/>
        </a:defRPr>
      </a:lvl7pPr>
      <a:lvl8pPr marL="5368318" indent="-357888" algn="l" defTabSz="715776" rtl="0" eaLnBrk="1" latinLnBrk="0" hangingPunct="1">
        <a:spcBef>
          <a:spcPct val="20000"/>
        </a:spcBef>
        <a:buFont typeface="Arial"/>
        <a:buChar char="•"/>
        <a:defRPr sz="3100" kern="1200">
          <a:solidFill>
            <a:schemeClr val="tx1"/>
          </a:solidFill>
          <a:latin typeface="+mn-lt"/>
          <a:ea typeface="+mn-ea"/>
          <a:cs typeface="+mn-cs"/>
        </a:defRPr>
      </a:lvl8pPr>
      <a:lvl9pPr marL="6084094" indent="-357888" algn="l" defTabSz="715776" rtl="0" eaLnBrk="1" latinLnBrk="0" hangingPunct="1">
        <a:spcBef>
          <a:spcPct val="20000"/>
        </a:spcBef>
        <a:buFont typeface="Arial"/>
        <a:buChar char="•"/>
        <a:defRPr sz="3100" kern="1200">
          <a:solidFill>
            <a:schemeClr val="tx1"/>
          </a:solidFill>
          <a:latin typeface="+mn-lt"/>
          <a:ea typeface="+mn-ea"/>
          <a:cs typeface="+mn-cs"/>
        </a:defRPr>
      </a:lvl9pPr>
    </p:bodyStyle>
    <p:otherStyle>
      <a:defPPr>
        <a:defRPr lang="en-US"/>
      </a:defPPr>
      <a:lvl1pPr marL="0" algn="l" defTabSz="715776" rtl="0" eaLnBrk="1" latinLnBrk="0" hangingPunct="1">
        <a:defRPr sz="2800" kern="1200">
          <a:solidFill>
            <a:schemeClr val="tx1"/>
          </a:solidFill>
          <a:latin typeface="+mn-lt"/>
          <a:ea typeface="+mn-ea"/>
          <a:cs typeface="+mn-cs"/>
        </a:defRPr>
      </a:lvl1pPr>
      <a:lvl2pPr marL="715776" algn="l" defTabSz="715776" rtl="0" eaLnBrk="1" latinLnBrk="0" hangingPunct="1">
        <a:defRPr sz="2800" kern="1200">
          <a:solidFill>
            <a:schemeClr val="tx1"/>
          </a:solidFill>
          <a:latin typeface="+mn-lt"/>
          <a:ea typeface="+mn-ea"/>
          <a:cs typeface="+mn-cs"/>
        </a:defRPr>
      </a:lvl2pPr>
      <a:lvl3pPr marL="1431552" algn="l" defTabSz="715776" rtl="0" eaLnBrk="1" latinLnBrk="0" hangingPunct="1">
        <a:defRPr sz="2800" kern="1200">
          <a:solidFill>
            <a:schemeClr val="tx1"/>
          </a:solidFill>
          <a:latin typeface="+mn-lt"/>
          <a:ea typeface="+mn-ea"/>
          <a:cs typeface="+mn-cs"/>
        </a:defRPr>
      </a:lvl3pPr>
      <a:lvl4pPr marL="2147328" algn="l" defTabSz="715776" rtl="0" eaLnBrk="1" latinLnBrk="0" hangingPunct="1">
        <a:defRPr sz="2800" kern="1200">
          <a:solidFill>
            <a:schemeClr val="tx1"/>
          </a:solidFill>
          <a:latin typeface="+mn-lt"/>
          <a:ea typeface="+mn-ea"/>
          <a:cs typeface="+mn-cs"/>
        </a:defRPr>
      </a:lvl4pPr>
      <a:lvl5pPr marL="2863102" algn="l" defTabSz="715776" rtl="0" eaLnBrk="1" latinLnBrk="0" hangingPunct="1">
        <a:defRPr sz="2800" kern="1200">
          <a:solidFill>
            <a:schemeClr val="tx1"/>
          </a:solidFill>
          <a:latin typeface="+mn-lt"/>
          <a:ea typeface="+mn-ea"/>
          <a:cs typeface="+mn-cs"/>
        </a:defRPr>
      </a:lvl5pPr>
      <a:lvl6pPr marL="3578878" algn="l" defTabSz="715776" rtl="0" eaLnBrk="1" latinLnBrk="0" hangingPunct="1">
        <a:defRPr sz="2800" kern="1200">
          <a:solidFill>
            <a:schemeClr val="tx1"/>
          </a:solidFill>
          <a:latin typeface="+mn-lt"/>
          <a:ea typeface="+mn-ea"/>
          <a:cs typeface="+mn-cs"/>
        </a:defRPr>
      </a:lvl6pPr>
      <a:lvl7pPr marL="4294654" algn="l" defTabSz="715776" rtl="0" eaLnBrk="1" latinLnBrk="0" hangingPunct="1">
        <a:defRPr sz="2800" kern="1200">
          <a:solidFill>
            <a:schemeClr val="tx1"/>
          </a:solidFill>
          <a:latin typeface="+mn-lt"/>
          <a:ea typeface="+mn-ea"/>
          <a:cs typeface="+mn-cs"/>
        </a:defRPr>
      </a:lvl7pPr>
      <a:lvl8pPr marL="5010430" algn="l" defTabSz="715776" rtl="0" eaLnBrk="1" latinLnBrk="0" hangingPunct="1">
        <a:defRPr sz="2800" kern="1200">
          <a:solidFill>
            <a:schemeClr val="tx1"/>
          </a:solidFill>
          <a:latin typeface="+mn-lt"/>
          <a:ea typeface="+mn-ea"/>
          <a:cs typeface="+mn-cs"/>
        </a:defRPr>
      </a:lvl8pPr>
      <a:lvl9pPr marL="5726206" algn="l" defTabSz="715776" rtl="0" eaLnBrk="1" latinLnBrk="0" hangingPunct="1">
        <a:defRPr sz="2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714B9D4D-8D62-3114-4615-D156C677811C}"/>
              </a:ext>
            </a:extLst>
          </p:cNvPr>
          <p:cNvSpPr>
            <a:spLocks noGrp="1"/>
          </p:cNvSpPr>
          <p:nvPr>
            <p:ph type="title"/>
          </p:nvPr>
        </p:nvSpPr>
        <p:spPr>
          <a:xfrm>
            <a:off x="1012825" y="549275"/>
            <a:ext cx="12717463" cy="1992313"/>
          </a:xfrm>
          <a:prstGeom prst="rect">
            <a:avLst/>
          </a:prstGeom>
        </p:spPr>
        <p:txBody>
          <a:bodyPr vert="horz" lIns="91440" tIns="45720" rIns="91440" bIns="45720" rtlCol="0" anchor="ctr">
            <a:normAutofit/>
          </a:bodyPr>
          <a:lstStyle/>
          <a:p>
            <a:r>
              <a:rPr lang="en-GB"/>
              <a:t>Click to edit Master title style</a:t>
            </a:r>
            <a:endParaRPr lang="en-GR"/>
          </a:p>
        </p:txBody>
      </p:sp>
      <p:sp>
        <p:nvSpPr>
          <p:cNvPr id="3" name="Text Placeholder 2">
            <a:extLst>
              <a:ext uri="{FF2B5EF4-FFF2-40B4-BE49-F238E27FC236}">
                <a16:creationId xmlns:a16="http://schemas.microsoft.com/office/drawing/2014/main" id="{2604B0ED-3C5C-6534-D3A5-E6B1E992C534}"/>
              </a:ext>
            </a:extLst>
          </p:cNvPr>
          <p:cNvSpPr>
            <a:spLocks noGrp="1"/>
          </p:cNvSpPr>
          <p:nvPr>
            <p:ph type="body" idx="1"/>
          </p:nvPr>
        </p:nvSpPr>
        <p:spPr>
          <a:xfrm>
            <a:off x="1012825" y="2744788"/>
            <a:ext cx="12717463" cy="6543675"/>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R"/>
          </a:p>
        </p:txBody>
      </p:sp>
      <p:sp>
        <p:nvSpPr>
          <p:cNvPr id="4" name="Date Placeholder 3">
            <a:extLst>
              <a:ext uri="{FF2B5EF4-FFF2-40B4-BE49-F238E27FC236}">
                <a16:creationId xmlns:a16="http://schemas.microsoft.com/office/drawing/2014/main" id="{ECA750FB-36F9-6EDE-4FAF-AE653F47A2AE}"/>
              </a:ext>
            </a:extLst>
          </p:cNvPr>
          <p:cNvSpPr>
            <a:spLocks noGrp="1"/>
          </p:cNvSpPr>
          <p:nvPr>
            <p:ph type="dt" sz="half" idx="2"/>
          </p:nvPr>
        </p:nvSpPr>
        <p:spPr>
          <a:xfrm>
            <a:off x="1012825" y="9558338"/>
            <a:ext cx="3317875" cy="549275"/>
          </a:xfrm>
          <a:prstGeom prst="rect">
            <a:avLst/>
          </a:prstGeom>
        </p:spPr>
        <p:txBody>
          <a:bodyPr vert="horz" lIns="91440" tIns="45720" rIns="91440" bIns="45720" rtlCol="0" anchor="ctr"/>
          <a:lstStyle>
            <a:lvl1pPr algn="l">
              <a:defRPr sz="1200">
                <a:solidFill>
                  <a:schemeClr val="tx1">
                    <a:tint val="82000"/>
                  </a:schemeClr>
                </a:solidFill>
              </a:defRPr>
            </a:lvl1pPr>
          </a:lstStyle>
          <a:p>
            <a:fld id="{2FAB8A07-215A-1D4F-88FF-EA745B89CB82}" type="datetimeFigureOut">
              <a:rPr lang="en-GR" smtClean="0"/>
              <a:t>12/19/2024</a:t>
            </a:fld>
            <a:endParaRPr lang="en-GR"/>
          </a:p>
        </p:txBody>
      </p:sp>
      <p:sp>
        <p:nvSpPr>
          <p:cNvPr id="5" name="Footer Placeholder 4">
            <a:extLst>
              <a:ext uri="{FF2B5EF4-FFF2-40B4-BE49-F238E27FC236}">
                <a16:creationId xmlns:a16="http://schemas.microsoft.com/office/drawing/2014/main" id="{8D277DF7-297E-D98F-44C9-D1E2B8A1F8F3}"/>
              </a:ext>
            </a:extLst>
          </p:cNvPr>
          <p:cNvSpPr>
            <a:spLocks noGrp="1"/>
          </p:cNvSpPr>
          <p:nvPr>
            <p:ph type="ftr" sz="quarter" idx="3"/>
          </p:nvPr>
        </p:nvSpPr>
        <p:spPr>
          <a:xfrm>
            <a:off x="4883150" y="9558338"/>
            <a:ext cx="4976813" cy="54927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GR"/>
          </a:p>
        </p:txBody>
      </p:sp>
      <p:sp>
        <p:nvSpPr>
          <p:cNvPr id="6" name="Slide Number Placeholder 5">
            <a:extLst>
              <a:ext uri="{FF2B5EF4-FFF2-40B4-BE49-F238E27FC236}">
                <a16:creationId xmlns:a16="http://schemas.microsoft.com/office/drawing/2014/main" id="{44B701F6-4D09-D25B-53CF-EE2E2D95DCBA}"/>
              </a:ext>
            </a:extLst>
          </p:cNvPr>
          <p:cNvSpPr>
            <a:spLocks noGrp="1"/>
          </p:cNvSpPr>
          <p:nvPr>
            <p:ph type="sldNum" sz="quarter" idx="4"/>
          </p:nvPr>
        </p:nvSpPr>
        <p:spPr>
          <a:xfrm>
            <a:off x="10412413" y="9558338"/>
            <a:ext cx="3317875" cy="549275"/>
          </a:xfrm>
          <a:prstGeom prst="rect">
            <a:avLst/>
          </a:prstGeom>
        </p:spPr>
        <p:txBody>
          <a:bodyPr vert="horz" lIns="91440" tIns="45720" rIns="91440" bIns="45720" rtlCol="0" anchor="ctr"/>
          <a:lstStyle>
            <a:lvl1pPr algn="r">
              <a:defRPr sz="1200">
                <a:solidFill>
                  <a:schemeClr val="tx1">
                    <a:tint val="82000"/>
                  </a:schemeClr>
                </a:solidFill>
              </a:defRPr>
            </a:lvl1pPr>
          </a:lstStyle>
          <a:p>
            <a:fld id="{C1380653-3CEC-3148-8E37-DCC9D366F7C7}" type="slidenum">
              <a:rPr lang="en-GR" smtClean="0"/>
              <a:t>‹#›</a:t>
            </a:fld>
            <a:endParaRPr lang="en-GR"/>
          </a:p>
        </p:txBody>
      </p:sp>
      <p:pic>
        <p:nvPicPr>
          <p:cNvPr id="7" name="Picture 6">
            <a:extLst>
              <a:ext uri="{FF2B5EF4-FFF2-40B4-BE49-F238E27FC236}">
                <a16:creationId xmlns:a16="http://schemas.microsoft.com/office/drawing/2014/main" id="{971CB3E9-4C94-A579-55D9-552DEBB18F64}"/>
              </a:ext>
            </a:extLst>
          </p:cNvPr>
          <p:cNvPicPr>
            <a:picLocks noChangeAspect="1"/>
          </p:cNvPicPr>
          <p:nvPr userDrawn="1"/>
        </p:nvPicPr>
        <p:blipFill>
          <a:blip r:embed="rId14"/>
          <a:srcRect l="41680" t="15515"/>
          <a:stretch/>
        </p:blipFill>
        <p:spPr>
          <a:xfrm>
            <a:off x="-169333" y="-135468"/>
            <a:ext cx="14957416" cy="10462857"/>
          </a:xfrm>
          <a:prstGeom prst="rect">
            <a:avLst/>
          </a:prstGeom>
        </p:spPr>
      </p:pic>
    </p:spTree>
    <p:extLst>
      <p:ext uri="{BB962C8B-B14F-4D97-AF65-F5344CB8AC3E}">
        <p14:creationId xmlns:p14="http://schemas.microsoft.com/office/powerpoint/2010/main" val="2373744498"/>
      </p:ext>
    </p:extLst>
  </p:cSld>
  <p:clrMap bg1="lt1" tx1="dk1" bg2="lt2" tx2="dk2" accent1="accent1" accent2="accent2" accent3="accent3" accent4="accent4" accent5="accent5" accent6="accent6" hlink="hlink" folHlink="folHlink"/>
  <p:sldLayoutIdLst>
    <p:sldLayoutId id="2147483681" r:id="rId1"/>
    <p:sldLayoutId id="2147483682" r:id="rId2"/>
    <p:sldLayoutId id="2147483683" r:id="rId3"/>
    <p:sldLayoutId id="2147483684" r:id="rId4"/>
    <p:sldLayoutId id="2147483685" r:id="rId5"/>
    <p:sldLayoutId id="2147483686" r:id="rId6"/>
    <p:sldLayoutId id="2147483687" r:id="rId7"/>
    <p:sldLayoutId id="2147483688" r:id="rId8"/>
    <p:sldLayoutId id="2147483689" r:id="rId9"/>
    <p:sldLayoutId id="2147483690" r:id="rId10"/>
    <p:sldLayoutId id="2147483691" r:id="rId11"/>
    <p:sldLayoutId id="2147483692"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3.xml"/></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15.xml"/><Relationship Id="rId1" Type="http://schemas.openxmlformats.org/officeDocument/2006/relationships/themeOverride" Target="../theme/themeOverride3.xml"/></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15.xml"/><Relationship Id="rId1" Type="http://schemas.openxmlformats.org/officeDocument/2006/relationships/themeOverride" Target="../theme/themeOverride4.xml"/></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15.xml"/><Relationship Id="rId1" Type="http://schemas.openxmlformats.org/officeDocument/2006/relationships/themeOverride" Target="../theme/themeOverride5.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15.xml"/><Relationship Id="rId1" Type="http://schemas.openxmlformats.org/officeDocument/2006/relationships/themeOverride" Target="../theme/themeOverride6.xml"/></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15.xml"/><Relationship Id="rId1" Type="http://schemas.openxmlformats.org/officeDocument/2006/relationships/themeOverride" Target="../theme/themeOverride7.xml"/></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16.xml"/><Relationship Id="rId2" Type="http://schemas.openxmlformats.org/officeDocument/2006/relationships/slideLayout" Target="../slideLayouts/slideLayout15.xml"/><Relationship Id="rId1" Type="http://schemas.openxmlformats.org/officeDocument/2006/relationships/themeOverride" Target="../theme/themeOverride8.xml"/></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17.xml"/><Relationship Id="rId2" Type="http://schemas.openxmlformats.org/officeDocument/2006/relationships/slideLayout" Target="../slideLayouts/slideLayout15.xml"/><Relationship Id="rId1" Type="http://schemas.openxmlformats.org/officeDocument/2006/relationships/themeOverride" Target="../theme/themeOverride9.xml"/></Relationships>
</file>

<file path=ppt/slides/_rels/slide1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8.xml"/><Relationship Id="rId1" Type="http://schemas.openxmlformats.org/officeDocument/2006/relationships/slideLayout" Target="../slideLayouts/slideLayout13.xml"/><Relationship Id="rId4" Type="http://schemas.openxmlformats.org/officeDocument/2006/relationships/image" Target="../media/image6.emf"/></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4.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4.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15.xml"/><Relationship Id="rId1" Type="http://schemas.openxmlformats.org/officeDocument/2006/relationships/themeOverride" Target="../theme/themeOverride1.xml"/></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15.xml"/><Relationship Id="rId1" Type="http://schemas.openxmlformats.org/officeDocument/2006/relationships/themeOverride" Target="../theme/themeOverride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20" name="Picture 7"/>
          <p:cNvPicPr>
            <a:picLocks noChangeAspect="1" noChangeArrowheads="1"/>
          </p:cNvPicPr>
          <p:nvPr/>
        </p:nvPicPr>
        <p:blipFill>
          <a:blip r:embed="rId2"/>
          <a:srcRect/>
          <a:stretch>
            <a:fillRect/>
          </a:stretch>
        </p:blipFill>
        <p:spPr bwMode="auto">
          <a:xfrm>
            <a:off x="-269403" y="7322339"/>
            <a:ext cx="1418331" cy="1393190"/>
          </a:xfrm>
          <a:prstGeom prst="rect">
            <a:avLst/>
          </a:prstGeom>
          <a:noFill/>
          <a:ln w="9525">
            <a:noFill/>
            <a:miter lim="800000"/>
            <a:headEnd/>
            <a:tailEnd/>
          </a:ln>
        </p:spPr>
      </p:pic>
      <p:sp>
        <p:nvSpPr>
          <p:cNvPr id="2" name="TextBox 1">
            <a:extLst>
              <a:ext uri="{FF2B5EF4-FFF2-40B4-BE49-F238E27FC236}">
                <a16:creationId xmlns:a16="http://schemas.microsoft.com/office/drawing/2014/main" id="{6325695F-E51D-120A-2814-DB7B5271AC68}"/>
              </a:ext>
            </a:extLst>
          </p:cNvPr>
          <p:cNvSpPr txBox="1"/>
          <p:nvPr/>
        </p:nvSpPr>
        <p:spPr>
          <a:xfrm>
            <a:off x="2132586" y="2093626"/>
            <a:ext cx="12883243" cy="707886"/>
          </a:xfrm>
          <a:prstGeom prst="rect">
            <a:avLst/>
          </a:prstGeom>
          <a:noFill/>
        </p:spPr>
        <p:txBody>
          <a:bodyPr wrap="square" rtlCol="0">
            <a:spAutoFit/>
          </a:bodyPr>
          <a:lstStyle/>
          <a:p>
            <a:pPr algn="ctr"/>
            <a:r>
              <a:rPr lang="el-GR" sz="4000" dirty="0">
                <a:solidFill>
                  <a:schemeClr val="accent5">
                    <a:lumMod val="75000"/>
                  </a:schemeClr>
                </a:solidFill>
                <a:effectLst>
                  <a:outerShdw blurRad="38100" dist="38100" dir="2700000" algn="tl">
                    <a:srgbClr val="000000">
                      <a:alpha val="43137"/>
                    </a:srgbClr>
                  </a:outerShdw>
                </a:effectLst>
                <a:latin typeface="Calibri Light" panose="020F0302020204030204" pitchFamily="34" charset="0"/>
                <a:cs typeface="Calibri Light" panose="020F0302020204030204" pitchFamily="34" charset="0"/>
              </a:rPr>
              <a:t>ΔΕΙΚΤΗΣ ΜΕΤΑΒΟΛΗΣ ΜΙΣΘΩΝ </a:t>
            </a:r>
          </a:p>
        </p:txBody>
      </p:sp>
      <p:sp>
        <p:nvSpPr>
          <p:cNvPr id="4" name="TextBox 3">
            <a:extLst>
              <a:ext uri="{FF2B5EF4-FFF2-40B4-BE49-F238E27FC236}">
                <a16:creationId xmlns:a16="http://schemas.microsoft.com/office/drawing/2014/main" id="{766AEDCD-EE40-9C8F-1F76-FB2B867D1149}"/>
              </a:ext>
            </a:extLst>
          </p:cNvPr>
          <p:cNvSpPr txBox="1"/>
          <p:nvPr/>
        </p:nvSpPr>
        <p:spPr>
          <a:xfrm>
            <a:off x="-481264" y="8758439"/>
            <a:ext cx="7674255" cy="892552"/>
          </a:xfrm>
          <a:prstGeom prst="rect">
            <a:avLst/>
          </a:prstGeom>
          <a:noFill/>
        </p:spPr>
        <p:txBody>
          <a:bodyPr wrap="square">
            <a:spAutoFit/>
          </a:bodyPr>
          <a:lstStyle/>
          <a:p>
            <a:r>
              <a:rPr lang="el-GR" sz="2600" i="0" u="none" strike="noStrike" baseline="0" dirty="0">
                <a:solidFill>
                  <a:schemeClr val="accent4">
                    <a:lumMod val="75000"/>
                  </a:schemeClr>
                </a:solidFill>
                <a:effectLst>
                  <a:outerShdw blurRad="38100" dist="38100" dir="2700000" algn="tl">
                    <a:srgbClr val="000000">
                      <a:alpha val="43137"/>
                    </a:srgbClr>
                  </a:outerShdw>
                </a:effectLst>
                <a:latin typeface="Calibri Light" panose="020F0302020204030204" pitchFamily="34" charset="0"/>
                <a:cs typeface="Calibri Light" panose="020F0302020204030204" pitchFamily="34" charset="0"/>
              </a:rPr>
              <a:t>Βασιλική Μπενάκη-Κυπριώτη</a:t>
            </a:r>
          </a:p>
          <a:p>
            <a:r>
              <a:rPr lang="el-GR" sz="2600" i="0" u="none" strike="noStrike" baseline="0" dirty="0">
                <a:solidFill>
                  <a:schemeClr val="accent4">
                    <a:lumMod val="75000"/>
                  </a:schemeClr>
                </a:solidFill>
                <a:effectLst>
                  <a:outerShdw blurRad="38100" dist="38100" dir="2700000" algn="tl">
                    <a:srgbClr val="000000">
                      <a:alpha val="43137"/>
                    </a:srgbClr>
                  </a:outerShdw>
                </a:effectLst>
                <a:latin typeface="Calibri Light" panose="020F0302020204030204" pitchFamily="34" charset="0"/>
                <a:cs typeface="Calibri Light" panose="020F0302020204030204" pitchFamily="34" charset="0"/>
              </a:rPr>
              <a:t>Προϊσταμένη της Γενικής Διεύθυνσης Στατιστικών</a:t>
            </a:r>
            <a:endParaRPr lang="en-GB" sz="2600" dirty="0">
              <a:solidFill>
                <a:schemeClr val="accent4">
                  <a:lumMod val="75000"/>
                </a:schemeClr>
              </a:solidFill>
              <a:effectLst>
                <a:outerShdw blurRad="38100" dist="38100" dir="2700000" algn="tl">
                  <a:srgbClr val="000000">
                    <a:alpha val="43137"/>
                  </a:srgbClr>
                </a:outerShdw>
              </a:effectLst>
              <a:latin typeface="Calibri Light" panose="020F0302020204030204" pitchFamily="34" charset="0"/>
              <a:cs typeface="Calibri Light" panose="020F0302020204030204" pitchFamily="34" charset="0"/>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a:extLst>
            <a:ext uri="{FF2B5EF4-FFF2-40B4-BE49-F238E27FC236}">
              <a16:creationId xmlns:a16="http://schemas.microsoft.com/office/drawing/2014/main" id="{0C7D98F7-69D6-A931-222A-114B088F3F44}"/>
            </a:ext>
          </a:extLst>
        </p:cNvPr>
        <p:cNvGrpSpPr/>
        <p:nvPr/>
      </p:nvGrpSpPr>
      <p:grpSpPr>
        <a:xfrm>
          <a:off x="0" y="0"/>
          <a:ext cx="0" cy="0"/>
          <a:chOff x="0" y="0"/>
          <a:chExt cx="0" cy="0"/>
        </a:xfrm>
      </p:grpSpPr>
      <p:sp>
        <p:nvSpPr>
          <p:cNvPr id="2" name="Τίτλος 1">
            <a:extLst>
              <a:ext uri="{FF2B5EF4-FFF2-40B4-BE49-F238E27FC236}">
                <a16:creationId xmlns:a16="http://schemas.microsoft.com/office/drawing/2014/main" id="{64F4602B-A783-253E-316D-5981D1EC26ED}"/>
              </a:ext>
            </a:extLst>
          </p:cNvPr>
          <p:cNvSpPr>
            <a:spLocks noGrp="1"/>
          </p:cNvSpPr>
          <p:nvPr>
            <p:ph type="title"/>
          </p:nvPr>
        </p:nvSpPr>
        <p:spPr>
          <a:xfrm>
            <a:off x="2258942" y="0"/>
            <a:ext cx="9768897" cy="705681"/>
          </a:xfrm>
        </p:spPr>
        <p:txBody>
          <a:bodyPr>
            <a:noAutofit/>
          </a:bodyPr>
          <a:lstStyle/>
          <a:p>
            <a:pPr algn="ctr" defTabSz="457200">
              <a:lnSpc>
                <a:spcPct val="150000"/>
              </a:lnSpc>
              <a:spcBef>
                <a:spcPct val="20000"/>
              </a:spcBef>
              <a:spcAft>
                <a:spcPts val="600"/>
              </a:spcAft>
              <a:buClr>
                <a:prstClr val="white"/>
              </a:buClr>
              <a:buSzPct val="80000"/>
              <a:defRPr/>
            </a:pPr>
            <a:r>
              <a:rPr lang="el-GR" sz="3200" b="1" dirty="0">
                <a:solidFill>
                  <a:srgbClr val="76DBF4">
                    <a:lumMod val="50000"/>
                  </a:srgbClr>
                </a:solidFill>
                <a:effectLst>
                  <a:outerShdw blurRad="38100" dist="38100" dir="2700000" algn="tl">
                    <a:srgbClr val="000000">
                      <a:alpha val="43137"/>
                    </a:srgbClr>
                  </a:outerShdw>
                </a:effectLst>
                <a:latin typeface="Calibri Light" panose="020F0302020204030204" pitchFamily="34" charset="0"/>
                <a:ea typeface="+mn-ea"/>
                <a:cs typeface="Calibri Light" panose="020F0302020204030204" pitchFamily="34" charset="0"/>
              </a:rPr>
              <a:t>ΔΕΙΚΤΗΣ ΜΕΤΑΒΟΛΗΣ ΜΙΣΘΩΝ </a:t>
            </a:r>
            <a:br>
              <a:rPr lang="el-GR" sz="2400" b="1" dirty="0">
                <a:solidFill>
                  <a:srgbClr val="76DBF4">
                    <a:lumMod val="50000"/>
                  </a:srgbClr>
                </a:solidFill>
                <a:effectLst>
                  <a:outerShdw blurRad="38100" dist="38100" dir="2700000" algn="tl">
                    <a:srgbClr val="000000">
                      <a:alpha val="43137"/>
                    </a:srgbClr>
                  </a:outerShdw>
                </a:effectLst>
                <a:latin typeface="Calibri Light" panose="020F0302020204030204" pitchFamily="34" charset="0"/>
                <a:ea typeface="+mn-ea"/>
                <a:cs typeface="Calibri Light" panose="020F0302020204030204" pitchFamily="34" charset="0"/>
              </a:rPr>
            </a:br>
            <a:endParaRPr lang="en-GB" sz="2400" b="1" dirty="0">
              <a:solidFill>
                <a:srgbClr val="76DBF4">
                  <a:lumMod val="50000"/>
                </a:srgbClr>
              </a:solidFill>
              <a:effectLst>
                <a:outerShdw blurRad="38100" dist="38100" dir="2700000" algn="tl">
                  <a:srgbClr val="000000">
                    <a:alpha val="43137"/>
                  </a:srgbClr>
                </a:outerShdw>
              </a:effectLst>
              <a:latin typeface="Calibri Light" panose="020F0302020204030204" pitchFamily="34" charset="0"/>
              <a:ea typeface="+mn-ea"/>
              <a:cs typeface="Calibri Light" panose="020F0302020204030204" pitchFamily="34" charset="0"/>
            </a:endParaRPr>
          </a:p>
        </p:txBody>
      </p:sp>
      <p:sp>
        <p:nvSpPr>
          <p:cNvPr id="3" name="Θέση περιεχομένου 2">
            <a:extLst>
              <a:ext uri="{FF2B5EF4-FFF2-40B4-BE49-F238E27FC236}">
                <a16:creationId xmlns:a16="http://schemas.microsoft.com/office/drawing/2014/main" id="{633BE594-D10F-852E-A26C-35759919BC1B}"/>
              </a:ext>
            </a:extLst>
          </p:cNvPr>
          <p:cNvSpPr>
            <a:spLocks noGrp="1"/>
          </p:cNvSpPr>
          <p:nvPr>
            <p:ph idx="1"/>
          </p:nvPr>
        </p:nvSpPr>
        <p:spPr>
          <a:xfrm>
            <a:off x="275514" y="705680"/>
            <a:ext cx="14162798" cy="9406321"/>
          </a:xfrm>
        </p:spPr>
        <p:txBody>
          <a:bodyPr>
            <a:normAutofit fontScale="70000" lnSpcReduction="20000"/>
          </a:bodyPr>
          <a:lstStyle/>
          <a:p>
            <a:pPr marL="0" indent="0" algn="ctr">
              <a:lnSpc>
                <a:spcPct val="150000"/>
              </a:lnSpc>
              <a:buNone/>
            </a:pPr>
            <a:r>
              <a:rPr lang="el-GR" sz="3800" b="1" dirty="0">
                <a:solidFill>
                  <a:schemeClr val="accent4">
                    <a:lumMod val="75000"/>
                  </a:schemeClr>
                </a:solidFill>
                <a:effectLst>
                  <a:outerShdw blurRad="38100" dist="38100" dir="2700000" algn="tl">
                    <a:srgbClr val="000000">
                      <a:alpha val="43137"/>
                    </a:srgbClr>
                  </a:outerShdw>
                </a:effectLst>
                <a:latin typeface="Calibri Light" panose="020F0302020204030204" pitchFamily="34" charset="0"/>
                <a:cs typeface="Calibri Light" panose="020F0302020204030204" pitchFamily="34" charset="0"/>
              </a:rPr>
              <a:t>Διερεύνηση και αξιολόγηση διοικητικών πηγών δεδομένων για την κατάρτιση του δείκτη</a:t>
            </a:r>
          </a:p>
          <a:p>
            <a:pPr marL="0" indent="0" algn="ctr">
              <a:lnSpc>
                <a:spcPct val="150000"/>
              </a:lnSpc>
              <a:buNone/>
            </a:pPr>
            <a:endParaRPr lang="el-GR" sz="3800" b="1" dirty="0">
              <a:solidFill>
                <a:schemeClr val="accent4">
                  <a:lumMod val="75000"/>
                </a:schemeClr>
              </a:solidFill>
              <a:effectLst>
                <a:outerShdw blurRad="38100" dist="38100" dir="2700000" algn="tl">
                  <a:srgbClr val="000000">
                    <a:alpha val="43137"/>
                  </a:srgbClr>
                </a:outerShdw>
              </a:effectLst>
              <a:latin typeface="Calibri Light" panose="020F0302020204030204" pitchFamily="34" charset="0"/>
              <a:cs typeface="Calibri Light" panose="020F0302020204030204" pitchFamily="34" charset="0"/>
            </a:endParaRPr>
          </a:p>
          <a:p>
            <a:pPr marL="546100" indent="-546100" algn="just">
              <a:lnSpc>
                <a:spcPct val="120000"/>
              </a:lnSpc>
              <a:spcBef>
                <a:spcPts val="600"/>
              </a:spcBef>
              <a:spcAft>
                <a:spcPts val="600"/>
              </a:spcAft>
              <a:buClr>
                <a:schemeClr val="accent4">
                  <a:lumMod val="50000"/>
                </a:schemeClr>
              </a:buClr>
              <a:buFont typeface="Wingdings" panose="05000000000000000000" pitchFamily="2" charset="2"/>
              <a:buChar char="v"/>
            </a:pPr>
            <a:r>
              <a:rPr lang="el-GR" sz="3400" b="1" kern="100" dirty="0">
                <a:solidFill>
                  <a:schemeClr val="accent4">
                    <a:lumMod val="75000"/>
                  </a:schemeClr>
                </a:solidFill>
                <a:latin typeface="Calibri Light" panose="020F0302020204030204" pitchFamily="34" charset="0"/>
              </a:rPr>
              <a:t> Αξιολόγηση της ποιότητας και καταλληλόλητας των δεδομένων για τους μισθούς</a:t>
            </a:r>
          </a:p>
          <a:p>
            <a:pPr marL="801688" indent="-484188" algn="just">
              <a:lnSpc>
                <a:spcPct val="170000"/>
              </a:lnSpc>
              <a:spcBef>
                <a:spcPts val="800"/>
              </a:spcBef>
              <a:spcAft>
                <a:spcPts val="800"/>
              </a:spcAft>
              <a:buClr>
                <a:schemeClr val="accent4">
                  <a:lumMod val="75000"/>
                </a:schemeClr>
              </a:buClr>
              <a:buFont typeface="Wingdings" panose="05000000000000000000" pitchFamily="2" charset="2"/>
              <a:buChar char="ü"/>
            </a:pPr>
            <a:r>
              <a:rPr lang="el-GR" sz="3400" kern="100" dirty="0">
                <a:solidFill>
                  <a:schemeClr val="accent4">
                    <a:lumMod val="75000"/>
                  </a:schemeClr>
                </a:solidFill>
                <a:latin typeface="Calibri Light" panose="020F0302020204030204" pitchFamily="34" charset="0"/>
              </a:rPr>
              <a:t>καταρτίστηκε ερωτηματολόγιο, </a:t>
            </a:r>
            <a:r>
              <a:rPr lang="el-GR" sz="3400" i="1" kern="100" dirty="0">
                <a:solidFill>
                  <a:schemeClr val="accent4">
                    <a:lumMod val="75000"/>
                  </a:schemeClr>
                </a:solidFill>
                <a:latin typeface="Calibri Light" panose="020F0302020204030204" pitchFamily="34" charset="0"/>
              </a:rPr>
              <a:t>σύμφωνα με το Ευρωπαϊκό πρότυπο </a:t>
            </a:r>
            <a:r>
              <a:rPr lang="el-GR" sz="3400" i="1" kern="100" dirty="0" err="1">
                <a:solidFill>
                  <a:schemeClr val="accent4">
                    <a:lumMod val="75000"/>
                  </a:schemeClr>
                </a:solidFill>
                <a:latin typeface="Calibri Light" panose="020F0302020204030204" pitchFamily="34" charset="0"/>
              </a:rPr>
              <a:t>μεταδεδομένων</a:t>
            </a:r>
            <a:r>
              <a:rPr lang="el-GR" sz="3400" i="1" kern="100" dirty="0">
                <a:solidFill>
                  <a:schemeClr val="accent4">
                    <a:lumMod val="75000"/>
                  </a:schemeClr>
                </a:solidFill>
                <a:latin typeface="Calibri Light" panose="020F0302020204030204" pitchFamily="34" charset="0"/>
              </a:rPr>
              <a:t> και εκθέσεων ποιότητας για τις επίσημες στατιστικές </a:t>
            </a:r>
          </a:p>
          <a:p>
            <a:pPr marL="722313" indent="-404813" algn="just">
              <a:lnSpc>
                <a:spcPct val="170000"/>
              </a:lnSpc>
              <a:spcBef>
                <a:spcPts val="800"/>
              </a:spcBef>
              <a:spcAft>
                <a:spcPts val="800"/>
              </a:spcAft>
              <a:buClr>
                <a:schemeClr val="accent4">
                  <a:lumMod val="75000"/>
                </a:schemeClr>
              </a:buClr>
              <a:buFont typeface="Wingdings" panose="05000000000000000000" pitchFamily="2" charset="2"/>
              <a:buChar char="ü"/>
            </a:pPr>
            <a:r>
              <a:rPr lang="el-GR" sz="3400" kern="100" dirty="0">
                <a:solidFill>
                  <a:schemeClr val="accent4">
                    <a:lumMod val="75000"/>
                  </a:schemeClr>
                </a:solidFill>
                <a:latin typeface="Calibri Light" panose="020F0302020204030204" pitchFamily="34" charset="0"/>
              </a:rPr>
              <a:t> προσαρμοσμένο στις ειδικές απαιτήσεις δεδομένων για τον Δείκτη Μεταβολής Μισθών, ώστε να καλύπτει πληροφορίες για βασικά χαρακτηριστικά:</a:t>
            </a:r>
          </a:p>
          <a:p>
            <a:pPr marL="1876425" indent="-571500" algn="just">
              <a:lnSpc>
                <a:spcPct val="120000"/>
              </a:lnSpc>
              <a:spcBef>
                <a:spcPts val="600"/>
              </a:spcBef>
              <a:spcAft>
                <a:spcPts val="600"/>
              </a:spcAft>
              <a:buClr>
                <a:schemeClr val="accent4">
                  <a:lumMod val="75000"/>
                </a:schemeClr>
              </a:buClr>
              <a:buFont typeface="Wingdings" panose="05000000000000000000" pitchFamily="2" charset="2"/>
              <a:buChar char="§"/>
            </a:pPr>
            <a:r>
              <a:rPr lang="el-GR" sz="3400" kern="100" dirty="0">
                <a:solidFill>
                  <a:schemeClr val="accent4">
                    <a:lumMod val="75000"/>
                  </a:schemeClr>
                </a:solidFill>
                <a:latin typeface="Calibri Light" panose="020F0302020204030204" pitchFamily="34" charset="0"/>
              </a:rPr>
              <a:t>την θεσμική εντολή κάθε φορέα για τη συλλογή των δεδομένων, </a:t>
            </a:r>
          </a:p>
          <a:p>
            <a:pPr marL="1876425" indent="-571500" algn="just">
              <a:lnSpc>
                <a:spcPct val="120000"/>
              </a:lnSpc>
              <a:spcBef>
                <a:spcPts val="600"/>
              </a:spcBef>
              <a:spcAft>
                <a:spcPts val="600"/>
              </a:spcAft>
              <a:buClr>
                <a:schemeClr val="accent4">
                  <a:lumMod val="75000"/>
                </a:schemeClr>
              </a:buClr>
              <a:buFont typeface="Wingdings" panose="05000000000000000000" pitchFamily="2" charset="2"/>
              <a:buChar char="§"/>
            </a:pPr>
            <a:r>
              <a:rPr lang="el-GR" sz="3400" kern="100" dirty="0">
                <a:solidFill>
                  <a:schemeClr val="accent4">
                    <a:lumMod val="75000"/>
                  </a:schemeClr>
                </a:solidFill>
                <a:latin typeface="Calibri Light" panose="020F0302020204030204" pitchFamily="34" charset="0"/>
              </a:rPr>
              <a:t>την  γενική περιγραφή και ο ορισμός των μεταβλητών κάθε διοικητικής πηγής, </a:t>
            </a:r>
          </a:p>
          <a:p>
            <a:pPr marL="1876425" indent="-571500" algn="just">
              <a:lnSpc>
                <a:spcPct val="120000"/>
              </a:lnSpc>
              <a:spcBef>
                <a:spcPts val="600"/>
              </a:spcBef>
              <a:spcAft>
                <a:spcPts val="600"/>
              </a:spcAft>
              <a:buClr>
                <a:schemeClr val="accent4">
                  <a:lumMod val="75000"/>
                </a:schemeClr>
              </a:buClr>
              <a:buFont typeface="Wingdings" panose="05000000000000000000" pitchFamily="2" charset="2"/>
              <a:buChar char="§"/>
            </a:pPr>
            <a:r>
              <a:rPr lang="el-GR" sz="3400" kern="100" dirty="0">
                <a:solidFill>
                  <a:schemeClr val="accent4">
                    <a:lumMod val="75000"/>
                  </a:schemeClr>
                </a:solidFill>
                <a:latin typeface="Calibri Light" panose="020F0302020204030204" pitchFamily="34" charset="0"/>
              </a:rPr>
              <a:t>την ακρίβεια και κάλυψη των δεδομένων, </a:t>
            </a:r>
          </a:p>
          <a:p>
            <a:pPr marL="1876425" indent="-571500" algn="just">
              <a:lnSpc>
                <a:spcPct val="120000"/>
              </a:lnSpc>
              <a:spcBef>
                <a:spcPts val="600"/>
              </a:spcBef>
              <a:spcAft>
                <a:spcPts val="600"/>
              </a:spcAft>
              <a:buClr>
                <a:schemeClr val="accent4">
                  <a:lumMod val="75000"/>
                </a:schemeClr>
              </a:buClr>
              <a:buFont typeface="Wingdings" panose="05000000000000000000" pitchFamily="2" charset="2"/>
              <a:buChar char="§"/>
            </a:pPr>
            <a:r>
              <a:rPr lang="el-GR" sz="3400" kern="100" dirty="0">
                <a:solidFill>
                  <a:schemeClr val="accent4">
                    <a:lumMod val="75000"/>
                  </a:schemeClr>
                </a:solidFill>
                <a:latin typeface="Calibri Light" panose="020F0302020204030204" pitchFamily="34" charset="0"/>
              </a:rPr>
              <a:t>την </a:t>
            </a:r>
            <a:r>
              <a:rPr lang="el-GR" sz="3400" kern="100" dirty="0" err="1">
                <a:solidFill>
                  <a:schemeClr val="accent4">
                    <a:lumMod val="75000"/>
                  </a:schemeClr>
                </a:solidFill>
                <a:latin typeface="Calibri Light" panose="020F0302020204030204" pitchFamily="34" charset="0"/>
              </a:rPr>
              <a:t>εγκαιρότητα</a:t>
            </a:r>
            <a:r>
              <a:rPr lang="el-GR" sz="3400" kern="100" dirty="0">
                <a:solidFill>
                  <a:schemeClr val="accent4">
                    <a:lumMod val="75000"/>
                  </a:schemeClr>
                </a:solidFill>
                <a:latin typeface="Calibri Light" panose="020F0302020204030204" pitchFamily="34" charset="0"/>
              </a:rPr>
              <a:t> της διάθεσης των δεδομένων, </a:t>
            </a:r>
          </a:p>
          <a:p>
            <a:pPr marL="1876425" indent="-571500" algn="just">
              <a:lnSpc>
                <a:spcPct val="120000"/>
              </a:lnSpc>
              <a:spcBef>
                <a:spcPts val="600"/>
              </a:spcBef>
              <a:spcAft>
                <a:spcPts val="600"/>
              </a:spcAft>
              <a:buClr>
                <a:schemeClr val="accent4">
                  <a:lumMod val="75000"/>
                </a:schemeClr>
              </a:buClr>
              <a:buFont typeface="Wingdings" panose="05000000000000000000" pitchFamily="2" charset="2"/>
              <a:buChar char="§"/>
            </a:pPr>
            <a:r>
              <a:rPr lang="el-GR" sz="3400" kern="100" dirty="0">
                <a:solidFill>
                  <a:schemeClr val="accent4">
                    <a:lumMod val="75000"/>
                  </a:schemeClr>
                </a:solidFill>
                <a:latin typeface="Calibri Light" panose="020F0302020204030204" pitchFamily="34" charset="0"/>
              </a:rPr>
              <a:t>την συνοχή και την </a:t>
            </a:r>
            <a:r>
              <a:rPr lang="el-GR" sz="3400" kern="100" dirty="0" err="1">
                <a:solidFill>
                  <a:schemeClr val="accent4">
                    <a:lumMod val="75000"/>
                  </a:schemeClr>
                </a:solidFill>
                <a:latin typeface="Calibri Light" panose="020F0302020204030204" pitchFamily="34" charset="0"/>
              </a:rPr>
              <a:t>συγκρισιμότητα</a:t>
            </a:r>
            <a:r>
              <a:rPr lang="el-GR" sz="3400" kern="100" dirty="0">
                <a:solidFill>
                  <a:schemeClr val="accent4">
                    <a:lumMod val="75000"/>
                  </a:schemeClr>
                </a:solidFill>
                <a:latin typeface="Calibri Light" panose="020F0302020204030204" pitchFamily="34" charset="0"/>
              </a:rPr>
              <a:t> των δεδομένων, </a:t>
            </a:r>
          </a:p>
          <a:p>
            <a:pPr marL="1876425" indent="-571500" algn="just">
              <a:lnSpc>
                <a:spcPct val="120000"/>
              </a:lnSpc>
              <a:spcBef>
                <a:spcPts val="600"/>
              </a:spcBef>
              <a:spcAft>
                <a:spcPts val="600"/>
              </a:spcAft>
              <a:buClr>
                <a:schemeClr val="accent4">
                  <a:lumMod val="75000"/>
                </a:schemeClr>
              </a:buClr>
              <a:buFont typeface="Wingdings" panose="05000000000000000000" pitchFamily="2" charset="2"/>
              <a:buChar char="§"/>
            </a:pPr>
            <a:r>
              <a:rPr lang="el-GR" sz="3400" kern="100" dirty="0">
                <a:solidFill>
                  <a:schemeClr val="accent4">
                    <a:lumMod val="75000"/>
                  </a:schemeClr>
                </a:solidFill>
                <a:latin typeface="Calibri Light" panose="020F0302020204030204" pitchFamily="34" charset="0"/>
              </a:rPr>
              <a:t>τους αυτόματους ελέγχους  και τις αναθεωρήσεις των δεδομένων,</a:t>
            </a:r>
          </a:p>
          <a:p>
            <a:pPr marL="1876425" indent="-571500" algn="just">
              <a:lnSpc>
                <a:spcPct val="120000"/>
              </a:lnSpc>
              <a:spcBef>
                <a:spcPts val="600"/>
              </a:spcBef>
              <a:spcAft>
                <a:spcPts val="600"/>
              </a:spcAft>
              <a:buClr>
                <a:schemeClr val="accent4">
                  <a:lumMod val="75000"/>
                </a:schemeClr>
              </a:buClr>
              <a:buFont typeface="Wingdings" panose="05000000000000000000" pitchFamily="2" charset="2"/>
              <a:buChar char="§"/>
            </a:pPr>
            <a:r>
              <a:rPr lang="el-GR" sz="3400" kern="100" dirty="0">
                <a:solidFill>
                  <a:schemeClr val="accent4">
                    <a:lumMod val="75000"/>
                  </a:schemeClr>
                </a:solidFill>
                <a:latin typeface="Calibri Light" panose="020F0302020204030204" pitchFamily="34" charset="0"/>
              </a:rPr>
              <a:t> την επεξεργασία και τους ελέγχους ποιότητας, και</a:t>
            </a:r>
          </a:p>
          <a:p>
            <a:pPr marL="1876425" indent="-571500" algn="just">
              <a:lnSpc>
                <a:spcPct val="120000"/>
              </a:lnSpc>
              <a:spcBef>
                <a:spcPts val="600"/>
              </a:spcBef>
              <a:spcAft>
                <a:spcPts val="600"/>
              </a:spcAft>
              <a:buClr>
                <a:schemeClr val="accent4">
                  <a:lumMod val="75000"/>
                </a:schemeClr>
              </a:buClr>
              <a:buFont typeface="Wingdings" panose="05000000000000000000" pitchFamily="2" charset="2"/>
              <a:buChar char="§"/>
            </a:pPr>
            <a:r>
              <a:rPr lang="el-GR" sz="3400" kern="100" dirty="0">
                <a:solidFill>
                  <a:schemeClr val="accent4">
                    <a:lumMod val="75000"/>
                  </a:schemeClr>
                </a:solidFill>
                <a:latin typeface="Calibri Light" panose="020F0302020204030204" pitchFamily="34" charset="0"/>
              </a:rPr>
              <a:t> τις προδιαγραφές των πληροφοριακών συστημάτων που τα φιλοξενούν </a:t>
            </a:r>
          </a:p>
          <a:p>
            <a:pPr marL="0" indent="0" algn="just">
              <a:lnSpc>
                <a:spcPct val="110000"/>
              </a:lnSpc>
              <a:buClr>
                <a:schemeClr val="tx2">
                  <a:lumMod val="50000"/>
                </a:schemeClr>
              </a:buClr>
              <a:buNone/>
            </a:pPr>
            <a:endParaRPr lang="el-GR" sz="2297" kern="100" dirty="0">
              <a:solidFill>
                <a:schemeClr val="accent4">
                  <a:lumMod val="50000"/>
                </a:schemeClr>
              </a:solidFill>
              <a:latin typeface="Calibri Light" panose="020F0302020204030204" pitchFamily="34" charset="0"/>
            </a:endParaRPr>
          </a:p>
          <a:p>
            <a:pPr marL="0" indent="0" algn="just">
              <a:lnSpc>
                <a:spcPct val="110000"/>
              </a:lnSpc>
              <a:buClr>
                <a:schemeClr val="tx2">
                  <a:lumMod val="50000"/>
                </a:schemeClr>
              </a:buClr>
              <a:buNone/>
            </a:pPr>
            <a:r>
              <a:rPr lang="el-GR" sz="2177" kern="100" dirty="0">
                <a:latin typeface="Calibri Light" panose="020F0302020204030204" pitchFamily="34" charset="0"/>
              </a:rPr>
              <a:t> </a:t>
            </a:r>
          </a:p>
        </p:txBody>
      </p:sp>
    </p:spTree>
    <p:extLst>
      <p:ext uri="{BB962C8B-B14F-4D97-AF65-F5344CB8AC3E}">
        <p14:creationId xmlns:p14="http://schemas.microsoft.com/office/powerpoint/2010/main" val="587666856"/>
      </p:ext>
    </p:extLst>
  </p:cSld>
  <p:clrMapOvr>
    <a:overrideClrMapping bg1="lt1" tx1="dk1" bg2="lt2" tx2="dk2" accent1="accent1" accent2="accent2" accent3="accent3" accent4="accent4" accent5="accent5" accent6="accent6" hlink="hlink" folHlink="folHlink"/>
  </p:clrMapOvr>
</p:sld>
</file>

<file path=ppt/slides/slide11.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a:extLst>
            <a:ext uri="{FF2B5EF4-FFF2-40B4-BE49-F238E27FC236}">
              <a16:creationId xmlns:a16="http://schemas.microsoft.com/office/drawing/2014/main" id="{498258BE-0CBD-D63C-857A-F3DDDAA638E8}"/>
            </a:ext>
          </a:extLst>
        </p:cNvPr>
        <p:cNvGrpSpPr/>
        <p:nvPr/>
      </p:nvGrpSpPr>
      <p:grpSpPr>
        <a:xfrm>
          <a:off x="0" y="0"/>
          <a:ext cx="0" cy="0"/>
          <a:chOff x="0" y="0"/>
          <a:chExt cx="0" cy="0"/>
        </a:xfrm>
      </p:grpSpPr>
      <p:sp>
        <p:nvSpPr>
          <p:cNvPr id="2" name="Τίτλος 1">
            <a:extLst>
              <a:ext uri="{FF2B5EF4-FFF2-40B4-BE49-F238E27FC236}">
                <a16:creationId xmlns:a16="http://schemas.microsoft.com/office/drawing/2014/main" id="{9D253359-AE0C-E88B-3B4B-42D869071EDB}"/>
              </a:ext>
            </a:extLst>
          </p:cNvPr>
          <p:cNvSpPr>
            <a:spLocks noGrp="1"/>
          </p:cNvSpPr>
          <p:nvPr>
            <p:ph type="title"/>
          </p:nvPr>
        </p:nvSpPr>
        <p:spPr>
          <a:xfrm>
            <a:off x="2224652" y="451858"/>
            <a:ext cx="9768897" cy="505283"/>
          </a:xfrm>
        </p:spPr>
        <p:txBody>
          <a:bodyPr>
            <a:normAutofit fontScale="90000"/>
          </a:bodyPr>
          <a:lstStyle/>
          <a:p>
            <a:pPr algn="ctr"/>
            <a:r>
              <a:rPr lang="el-GR" sz="3600" b="1" dirty="0">
                <a:solidFill>
                  <a:schemeClr val="accent4">
                    <a:lumMod val="75000"/>
                  </a:schemeClr>
                </a:solidFill>
                <a:effectLst>
                  <a:outerShdw blurRad="38100" dist="38100" dir="2700000" algn="tl">
                    <a:srgbClr val="000000">
                      <a:alpha val="43137"/>
                    </a:srgbClr>
                  </a:outerShdw>
                </a:effectLst>
                <a:latin typeface="Calibri Light" panose="020F0302020204030204" pitchFamily="34" charset="0"/>
                <a:ea typeface="+mn-ea"/>
                <a:cs typeface="Calibri Light" panose="020F0302020204030204" pitchFamily="34" charset="0"/>
              </a:rPr>
              <a:t>ΔΕΙΚΤΗΣ ΜΕΤΑΒΟΛΗΣ ΜΙΣΘΩΝ </a:t>
            </a:r>
            <a:br>
              <a:rPr lang="el-GR" sz="2902" b="1" dirty="0">
                <a:solidFill>
                  <a:schemeClr val="tx2">
                    <a:lumMod val="50000"/>
                  </a:schemeClr>
                </a:solidFill>
                <a:effectLst>
                  <a:outerShdw blurRad="38100" dist="38100" dir="2700000" algn="tl">
                    <a:srgbClr val="000000">
                      <a:alpha val="43137"/>
                    </a:srgbClr>
                  </a:outerShdw>
                </a:effectLst>
              </a:rPr>
            </a:br>
            <a:endParaRPr lang="en-GB" sz="3869"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endParaRPr>
          </a:p>
        </p:txBody>
      </p:sp>
      <p:sp>
        <p:nvSpPr>
          <p:cNvPr id="3" name="Θέση περιεχομένου 2">
            <a:extLst>
              <a:ext uri="{FF2B5EF4-FFF2-40B4-BE49-F238E27FC236}">
                <a16:creationId xmlns:a16="http://schemas.microsoft.com/office/drawing/2014/main" id="{4509AB12-601A-2930-F597-68EBB855FF88}"/>
              </a:ext>
            </a:extLst>
          </p:cNvPr>
          <p:cNvSpPr>
            <a:spLocks noGrp="1"/>
          </p:cNvSpPr>
          <p:nvPr>
            <p:ph idx="1"/>
          </p:nvPr>
        </p:nvSpPr>
        <p:spPr>
          <a:xfrm>
            <a:off x="270552" y="822960"/>
            <a:ext cx="14162798" cy="8706051"/>
          </a:xfrm>
        </p:spPr>
        <p:txBody>
          <a:bodyPr>
            <a:normAutofit/>
          </a:bodyPr>
          <a:lstStyle/>
          <a:p>
            <a:pPr marL="0" indent="0" algn="ctr">
              <a:lnSpc>
                <a:spcPct val="150000"/>
              </a:lnSpc>
              <a:buNone/>
            </a:pPr>
            <a:r>
              <a:rPr lang="el-GR" sz="2400" b="1" dirty="0">
                <a:solidFill>
                  <a:schemeClr val="accent4">
                    <a:lumMod val="75000"/>
                  </a:schemeClr>
                </a:solidFill>
                <a:effectLst>
                  <a:outerShdw blurRad="38100" dist="38100" dir="2700000" algn="tl">
                    <a:srgbClr val="000000">
                      <a:alpha val="43137"/>
                    </a:srgbClr>
                  </a:outerShdw>
                </a:effectLst>
                <a:latin typeface="Calibri Light" panose="020F0302020204030204" pitchFamily="34" charset="0"/>
                <a:cs typeface="Calibri Light" panose="020F0302020204030204" pitchFamily="34" charset="0"/>
              </a:rPr>
              <a:t>Διερεύνηση και αξιολόγηση διοικητικών πηγών δεδομένων για την κατάρτιση του δείκτη</a:t>
            </a:r>
          </a:p>
          <a:p>
            <a:pPr marL="0" indent="0">
              <a:lnSpc>
                <a:spcPct val="150000"/>
              </a:lnSpc>
              <a:buNone/>
            </a:pPr>
            <a:r>
              <a:rPr lang="el-GR" sz="2400" b="1" dirty="0">
                <a:solidFill>
                  <a:schemeClr val="accent4">
                    <a:lumMod val="75000"/>
                  </a:schemeClr>
                </a:solidFill>
                <a:latin typeface="Calibri Light" panose="020F0302020204030204" pitchFamily="34" charset="0"/>
                <a:cs typeface="Calibri Light" panose="020F0302020204030204" pitchFamily="34" charset="0"/>
              </a:rPr>
              <a:t>Χαρτογράφηση </a:t>
            </a:r>
            <a:r>
              <a:rPr kumimoji="0" lang="el-GR" sz="2400" b="1" i="0" u="none" strike="noStrike" kern="1200" cap="none" spc="0" normalizeH="0" baseline="0" noProof="0" dirty="0">
                <a:ln>
                  <a:noFill/>
                </a:ln>
                <a:solidFill>
                  <a:schemeClr val="accent4">
                    <a:lumMod val="75000"/>
                  </a:schemeClr>
                </a:solidFill>
                <a:effectLst/>
                <a:uLnTx/>
                <a:uFillTx/>
                <a:latin typeface="Calibri Light" panose="020F0302020204030204" pitchFamily="34" charset="0"/>
                <a:ea typeface="+mn-ea"/>
                <a:cs typeface="Calibri Light" panose="020F0302020204030204" pitchFamily="34" charset="0"/>
              </a:rPr>
              <a:t>των υφιστάμενων Δ. Π που τηρούν δεδομένα μισθών </a:t>
            </a:r>
            <a:r>
              <a:rPr lang="el-GR" sz="2400" b="1" dirty="0">
                <a:solidFill>
                  <a:schemeClr val="accent4">
                    <a:lumMod val="75000"/>
                  </a:schemeClr>
                </a:solidFill>
                <a:latin typeface="Calibri Light" panose="020F0302020204030204" pitchFamily="34" charset="0"/>
                <a:cs typeface="Calibri Light" panose="020F0302020204030204" pitchFamily="34" charset="0"/>
              </a:rPr>
              <a:t>και των χαρακτηριστικών τους</a:t>
            </a:r>
          </a:p>
          <a:p>
            <a:pPr marL="0" indent="0">
              <a:lnSpc>
                <a:spcPct val="150000"/>
              </a:lnSpc>
              <a:spcBef>
                <a:spcPts val="1200"/>
              </a:spcBef>
              <a:spcAft>
                <a:spcPts val="1200"/>
              </a:spcAft>
              <a:buNone/>
            </a:pPr>
            <a:r>
              <a:rPr lang="el-GR" sz="2400" dirty="0">
                <a:solidFill>
                  <a:schemeClr val="accent4">
                    <a:lumMod val="75000"/>
                  </a:schemeClr>
                </a:solidFill>
                <a:latin typeface="Calibri Light" panose="020F0302020204030204" pitchFamily="34" charset="0"/>
                <a:ea typeface="Times New Roman" panose="02020603050405020304" pitchFamily="18" charset="0"/>
              </a:rPr>
              <a:t>Κ</a:t>
            </a:r>
            <a:r>
              <a:rPr lang="el-GR" sz="2400" dirty="0">
                <a:solidFill>
                  <a:schemeClr val="accent4">
                    <a:lumMod val="75000"/>
                  </a:schemeClr>
                </a:solidFill>
                <a:effectLst/>
                <a:latin typeface="Calibri Light" panose="020F0302020204030204" pitchFamily="34" charset="0"/>
                <a:ea typeface="Times New Roman" panose="02020603050405020304" pitchFamily="18" charset="0"/>
              </a:rPr>
              <a:t>ύριοι φορείς που τηρούν στοιχεία για τους μισθούς ανά εργαζόμενο:</a:t>
            </a:r>
          </a:p>
          <a:p>
            <a:pPr>
              <a:lnSpc>
                <a:spcPct val="90000"/>
              </a:lnSpc>
              <a:spcBef>
                <a:spcPts val="1200"/>
              </a:spcBef>
              <a:spcAft>
                <a:spcPts val="300"/>
              </a:spcAft>
              <a:buClr>
                <a:schemeClr val="accent4">
                  <a:lumMod val="75000"/>
                </a:schemeClr>
              </a:buClr>
              <a:buFont typeface="Wingdings" panose="05000000000000000000" pitchFamily="2" charset="2"/>
              <a:buChar char="v"/>
            </a:pPr>
            <a:r>
              <a:rPr lang="el-GR" sz="2400" dirty="0">
                <a:solidFill>
                  <a:schemeClr val="accent4">
                    <a:lumMod val="75000"/>
                  </a:schemeClr>
                </a:solidFill>
                <a:effectLst/>
                <a:latin typeface="Calibri Light" panose="020F0302020204030204" pitchFamily="34" charset="0"/>
                <a:ea typeface="Times New Roman" panose="02020603050405020304" pitchFamily="18" charset="0"/>
              </a:rPr>
              <a:t>    Εργαζ</a:t>
            </a:r>
            <a:r>
              <a:rPr lang="el-GR" sz="2400" dirty="0">
                <a:solidFill>
                  <a:schemeClr val="accent4">
                    <a:lumMod val="75000"/>
                  </a:schemeClr>
                </a:solidFill>
                <a:latin typeface="Calibri Light" panose="020F0302020204030204" pitchFamily="34" charset="0"/>
                <a:ea typeface="Times New Roman" panose="02020603050405020304" pitchFamily="18" charset="0"/>
              </a:rPr>
              <a:t>όμενοι</a:t>
            </a:r>
            <a:r>
              <a:rPr lang="el-GR" sz="2400" dirty="0">
                <a:solidFill>
                  <a:schemeClr val="accent4">
                    <a:lumMod val="75000"/>
                  </a:schemeClr>
                </a:solidFill>
                <a:effectLst/>
                <a:latin typeface="Calibri Light" panose="020F0302020204030204" pitchFamily="34" charset="0"/>
                <a:ea typeface="Times New Roman" panose="02020603050405020304" pitchFamily="18" charset="0"/>
              </a:rPr>
              <a:t> στον Ιδιωτικό τομέα </a:t>
            </a:r>
          </a:p>
          <a:p>
            <a:pPr marL="720725" indent="-344488">
              <a:lnSpc>
                <a:spcPct val="90000"/>
              </a:lnSpc>
              <a:spcBef>
                <a:spcPts val="1200"/>
              </a:spcBef>
              <a:spcAft>
                <a:spcPts val="300"/>
              </a:spcAft>
              <a:buClr>
                <a:schemeClr val="accent4">
                  <a:lumMod val="50000"/>
                </a:schemeClr>
              </a:buClr>
              <a:buFont typeface="Wingdings" panose="05000000000000000000" pitchFamily="2" charset="2"/>
              <a:buChar char="ü"/>
            </a:pPr>
            <a:r>
              <a:rPr lang="el-GR" sz="2400" dirty="0">
                <a:solidFill>
                  <a:schemeClr val="accent4">
                    <a:lumMod val="75000"/>
                  </a:schemeClr>
                </a:solidFill>
                <a:effectLst/>
                <a:latin typeface="Calibri Light" panose="020F0302020204030204" pitchFamily="34" charset="0"/>
                <a:ea typeface="Times New Roman" panose="02020603050405020304" pitchFamily="18" charset="0"/>
              </a:rPr>
              <a:t>Πληροφοριακό Σύστημα ΕΡΓΑΝΗ (Π.Σ. ΕΡΓΑΝΗ), </a:t>
            </a:r>
          </a:p>
          <a:p>
            <a:pPr marL="720725" indent="-344488">
              <a:lnSpc>
                <a:spcPct val="90000"/>
              </a:lnSpc>
              <a:spcBef>
                <a:spcPts val="600"/>
              </a:spcBef>
              <a:spcAft>
                <a:spcPts val="300"/>
              </a:spcAft>
              <a:buClr>
                <a:schemeClr val="accent4">
                  <a:lumMod val="50000"/>
                </a:schemeClr>
              </a:buClr>
              <a:buFont typeface="Wingdings" panose="05000000000000000000" pitchFamily="2" charset="2"/>
              <a:buChar char="ü"/>
            </a:pPr>
            <a:r>
              <a:rPr lang="en-US" sz="2400" dirty="0">
                <a:solidFill>
                  <a:schemeClr val="accent4">
                    <a:lumMod val="75000"/>
                  </a:schemeClr>
                </a:solidFill>
                <a:effectLst/>
                <a:latin typeface="Calibri Light" panose="020F0302020204030204" pitchFamily="34" charset="0"/>
                <a:ea typeface="Times New Roman" panose="02020603050405020304" pitchFamily="18" charset="0"/>
              </a:rPr>
              <a:t>e</a:t>
            </a:r>
            <a:r>
              <a:rPr lang="el-GR" sz="2400" dirty="0">
                <a:solidFill>
                  <a:schemeClr val="accent4">
                    <a:lumMod val="75000"/>
                  </a:schemeClr>
                </a:solidFill>
                <a:effectLst/>
                <a:latin typeface="Calibri Light" panose="020F0302020204030204" pitchFamily="34" charset="0"/>
                <a:ea typeface="Times New Roman" panose="02020603050405020304" pitchFamily="18" charset="0"/>
              </a:rPr>
              <a:t>-ΕΦΚΑ </a:t>
            </a:r>
          </a:p>
          <a:p>
            <a:pPr marL="720725" indent="-344488">
              <a:lnSpc>
                <a:spcPct val="90000"/>
              </a:lnSpc>
              <a:spcBef>
                <a:spcPts val="600"/>
              </a:spcBef>
              <a:spcAft>
                <a:spcPts val="300"/>
              </a:spcAft>
              <a:buClr>
                <a:schemeClr val="accent4">
                  <a:lumMod val="50000"/>
                </a:schemeClr>
              </a:buClr>
              <a:buFont typeface="Wingdings" panose="05000000000000000000" pitchFamily="2" charset="2"/>
              <a:buChar char="ü"/>
            </a:pPr>
            <a:r>
              <a:rPr lang="el-GR" sz="2400" dirty="0">
                <a:solidFill>
                  <a:schemeClr val="accent4">
                    <a:lumMod val="75000"/>
                  </a:schemeClr>
                </a:solidFill>
                <a:effectLst/>
                <a:latin typeface="Calibri Light" panose="020F0302020204030204" pitchFamily="34" charset="0"/>
                <a:ea typeface="Times New Roman" panose="02020603050405020304" pitchFamily="18" charset="0"/>
              </a:rPr>
              <a:t>Ανεξάρτητη Αρχή Δημοσίων Εσόδων (ΑΑΔΕ)</a:t>
            </a:r>
          </a:p>
          <a:p>
            <a:pPr>
              <a:lnSpc>
                <a:spcPct val="150000"/>
              </a:lnSpc>
              <a:spcBef>
                <a:spcPts val="1200"/>
              </a:spcBef>
              <a:spcAft>
                <a:spcPts val="600"/>
              </a:spcAft>
              <a:buClr>
                <a:schemeClr val="accent4">
                  <a:lumMod val="75000"/>
                </a:schemeClr>
              </a:buClr>
              <a:buFont typeface="Wingdings" panose="05000000000000000000" pitchFamily="2" charset="2"/>
              <a:buChar char="v"/>
            </a:pPr>
            <a:r>
              <a:rPr lang="el-GR" sz="2400" dirty="0">
                <a:solidFill>
                  <a:schemeClr val="accent4">
                    <a:lumMod val="75000"/>
                  </a:schemeClr>
                </a:solidFill>
                <a:latin typeface="Calibri Light" panose="020F0302020204030204" pitchFamily="34" charset="0"/>
                <a:ea typeface="Times New Roman" panose="02020603050405020304" pitchFamily="18" charset="0"/>
              </a:rPr>
              <a:t>    Εργαζόμενοι στον Δημόσιο τομέα</a:t>
            </a:r>
          </a:p>
          <a:p>
            <a:pPr marL="1074738" indent="-698500">
              <a:spcBef>
                <a:spcPts val="1200"/>
              </a:spcBef>
              <a:spcAft>
                <a:spcPts val="600"/>
              </a:spcAft>
              <a:buClr>
                <a:schemeClr val="accent4">
                  <a:lumMod val="75000"/>
                </a:schemeClr>
              </a:buClr>
              <a:buFont typeface="Wingdings" panose="05000000000000000000" pitchFamily="2" charset="2"/>
              <a:buChar char="ü"/>
            </a:pPr>
            <a:r>
              <a:rPr lang="el-GR" sz="2400" dirty="0">
                <a:solidFill>
                  <a:schemeClr val="accent4">
                    <a:lumMod val="75000"/>
                  </a:schemeClr>
                </a:solidFill>
                <a:latin typeface="Calibri Light" panose="020F0302020204030204" pitchFamily="34" charset="0"/>
              </a:rPr>
              <a:t>Ενιαία Αρχή Πληρωμών (ΕΑΠ)</a:t>
            </a:r>
          </a:p>
          <a:p>
            <a:pPr marL="1074738" indent="-698500">
              <a:spcBef>
                <a:spcPts val="300"/>
              </a:spcBef>
              <a:spcAft>
                <a:spcPts val="300"/>
              </a:spcAft>
              <a:buClr>
                <a:schemeClr val="accent4">
                  <a:lumMod val="75000"/>
                </a:schemeClr>
              </a:buClr>
              <a:buFont typeface="Wingdings" panose="05000000000000000000" pitchFamily="2" charset="2"/>
              <a:buChar char="ü"/>
            </a:pPr>
            <a:r>
              <a:rPr lang="el-GR" sz="2400" dirty="0">
                <a:solidFill>
                  <a:schemeClr val="accent4">
                    <a:lumMod val="75000"/>
                  </a:schemeClr>
                </a:solidFill>
                <a:latin typeface="Calibri Light" panose="020F0302020204030204" pitchFamily="34" charset="0"/>
              </a:rPr>
              <a:t>Ανεξάρτητη Αρχή Δημοσίων Εσόδων (ΑΑΔΕ) </a:t>
            </a:r>
          </a:p>
          <a:p>
            <a:pPr marL="1074738" indent="-698500">
              <a:spcBef>
                <a:spcPts val="300"/>
              </a:spcBef>
              <a:spcAft>
                <a:spcPts val="300"/>
              </a:spcAft>
              <a:buClr>
                <a:schemeClr val="accent4">
                  <a:lumMod val="75000"/>
                </a:schemeClr>
              </a:buClr>
              <a:buFont typeface="Wingdings" panose="05000000000000000000" pitchFamily="2" charset="2"/>
              <a:buChar char="ü"/>
            </a:pPr>
            <a:r>
              <a:rPr lang="el-GR" sz="2400" dirty="0">
                <a:solidFill>
                  <a:schemeClr val="accent4">
                    <a:lumMod val="75000"/>
                  </a:schemeClr>
                </a:solidFill>
                <a:latin typeface="Calibri Light" panose="020F0302020204030204" pitchFamily="34" charset="0"/>
              </a:rPr>
              <a:t>Πληροφοριακό Σύστημα ΕΡΓΑΝΗ (Π.Σ. ΕΡΓΑΝΗ) </a:t>
            </a:r>
            <a:r>
              <a:rPr lang="el-GR" sz="2400" dirty="0">
                <a:solidFill>
                  <a:schemeClr val="accent4">
                    <a:lumMod val="75000"/>
                  </a:schemeClr>
                </a:solidFill>
                <a:latin typeface="Calibri Light" panose="020F0302020204030204" pitchFamily="34" charset="0"/>
                <a:ea typeface="Times New Roman" panose="02020603050405020304" pitchFamily="18" charset="0"/>
              </a:rPr>
              <a:t>για τους συμβασιούχους ορισμένου και αορίστου χρόνου </a:t>
            </a:r>
          </a:p>
          <a:p>
            <a:pPr marL="1074738" indent="-698500">
              <a:spcBef>
                <a:spcPts val="300"/>
              </a:spcBef>
              <a:spcAft>
                <a:spcPts val="300"/>
              </a:spcAft>
              <a:buClr>
                <a:schemeClr val="accent4">
                  <a:lumMod val="75000"/>
                </a:schemeClr>
              </a:buClr>
              <a:buFont typeface="Wingdings" panose="05000000000000000000" pitchFamily="2" charset="2"/>
              <a:buChar char="ü"/>
            </a:pPr>
            <a:r>
              <a:rPr lang="el-GR" sz="2400" dirty="0">
                <a:solidFill>
                  <a:schemeClr val="accent4">
                    <a:lumMod val="75000"/>
                  </a:schemeClr>
                </a:solidFill>
                <a:latin typeface="Calibri Light" panose="020F0302020204030204" pitchFamily="34" charset="0"/>
                <a:ea typeface="Times New Roman" panose="02020603050405020304" pitchFamily="18" charset="0"/>
              </a:rPr>
              <a:t>Υ</a:t>
            </a:r>
            <a:r>
              <a:rPr lang="el-GR" sz="2400" dirty="0">
                <a:solidFill>
                  <a:schemeClr val="accent4">
                    <a:lumMod val="75000"/>
                  </a:schemeClr>
                </a:solidFill>
                <a:effectLst/>
                <a:latin typeface="Calibri Light" panose="020F0302020204030204" pitchFamily="34" charset="0"/>
                <a:ea typeface="Times New Roman" panose="02020603050405020304" pitchFamily="18" charset="0"/>
              </a:rPr>
              <a:t>πουργείο Εσωτερικών διαθέτει μόνο αναλυτικά στοιχεία εργαζομένων στον δημόσιο τομέα πλην μισθών</a:t>
            </a:r>
            <a:endParaRPr lang="el-GR" sz="2400" kern="100" dirty="0">
              <a:solidFill>
                <a:schemeClr val="accent4">
                  <a:lumMod val="75000"/>
                </a:schemeClr>
              </a:solidFill>
              <a:latin typeface="Calibri Light" panose="020F0302020204030204" pitchFamily="34" charset="0"/>
            </a:endParaRPr>
          </a:p>
        </p:txBody>
      </p:sp>
    </p:spTree>
    <p:extLst>
      <p:ext uri="{BB962C8B-B14F-4D97-AF65-F5344CB8AC3E}">
        <p14:creationId xmlns:p14="http://schemas.microsoft.com/office/powerpoint/2010/main" val="838312333"/>
      </p:ext>
    </p:extLst>
  </p:cSld>
  <p:clrMapOvr>
    <a:overrideClrMapping bg1="lt1" tx1="dk1" bg2="lt2" tx2="dk2" accent1="accent1" accent2="accent2" accent3="accent3" accent4="accent4" accent5="accent5" accent6="accent6" hlink="hlink" folHlink="folHlink"/>
  </p:clrMapOvr>
</p:sld>
</file>

<file path=ppt/slides/slide12.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a:extLst>
            <a:ext uri="{FF2B5EF4-FFF2-40B4-BE49-F238E27FC236}">
              <a16:creationId xmlns:a16="http://schemas.microsoft.com/office/drawing/2014/main" id="{A8A8712F-DB92-77EF-0F69-E50F3FC0D985}"/>
            </a:ext>
          </a:extLst>
        </p:cNvPr>
        <p:cNvGrpSpPr/>
        <p:nvPr/>
      </p:nvGrpSpPr>
      <p:grpSpPr>
        <a:xfrm>
          <a:off x="0" y="0"/>
          <a:ext cx="0" cy="0"/>
          <a:chOff x="0" y="0"/>
          <a:chExt cx="0" cy="0"/>
        </a:xfrm>
      </p:grpSpPr>
      <p:sp>
        <p:nvSpPr>
          <p:cNvPr id="2" name="Τίτλος 1">
            <a:extLst>
              <a:ext uri="{FF2B5EF4-FFF2-40B4-BE49-F238E27FC236}">
                <a16:creationId xmlns:a16="http://schemas.microsoft.com/office/drawing/2014/main" id="{84F22996-469D-CEC2-DB0A-D2C1EFC30BFC}"/>
              </a:ext>
            </a:extLst>
          </p:cNvPr>
          <p:cNvSpPr>
            <a:spLocks noGrp="1"/>
          </p:cNvSpPr>
          <p:nvPr>
            <p:ph type="title"/>
          </p:nvPr>
        </p:nvSpPr>
        <p:spPr>
          <a:xfrm>
            <a:off x="2487107" y="292608"/>
            <a:ext cx="9768897" cy="744005"/>
          </a:xfrm>
        </p:spPr>
        <p:txBody>
          <a:bodyPr>
            <a:normAutofit fontScale="90000"/>
          </a:bodyPr>
          <a:lstStyle/>
          <a:p>
            <a:pPr algn="ctr"/>
            <a:r>
              <a:rPr lang="el-GR" sz="3600" b="1" dirty="0">
                <a:solidFill>
                  <a:schemeClr val="accent4">
                    <a:lumMod val="75000"/>
                  </a:schemeClr>
                </a:solidFill>
                <a:effectLst>
                  <a:outerShdw blurRad="38100" dist="38100" dir="2700000" algn="tl">
                    <a:srgbClr val="000000">
                      <a:alpha val="43137"/>
                    </a:srgbClr>
                  </a:outerShdw>
                </a:effectLst>
                <a:latin typeface="Calibri Light" panose="020F0302020204030204" pitchFamily="34" charset="0"/>
                <a:cs typeface="Calibri Light" panose="020F0302020204030204" pitchFamily="34" charset="0"/>
              </a:rPr>
              <a:t>ΔΕΙΚΤΗΣ ΜΕΤΑΒΟΛΗΣ ΜΙΣΘΩΝ </a:t>
            </a:r>
            <a:br>
              <a:rPr lang="el-GR" sz="2902" b="1" dirty="0">
                <a:solidFill>
                  <a:schemeClr val="tx2">
                    <a:lumMod val="50000"/>
                  </a:schemeClr>
                </a:solidFill>
                <a:effectLst>
                  <a:outerShdw blurRad="38100" dist="38100" dir="2700000" algn="tl">
                    <a:srgbClr val="000000">
                      <a:alpha val="43137"/>
                    </a:srgbClr>
                  </a:outerShdw>
                </a:effectLst>
              </a:rPr>
            </a:br>
            <a:br>
              <a:rPr lang="en-GB" sz="3869" dirty="0">
                <a:solidFill>
                  <a:schemeClr val="accent4">
                    <a:lumMod val="50000"/>
                  </a:schemeClr>
                </a:solidFill>
                <a:effectLst>
                  <a:outerShdw blurRad="38100" dist="38100" dir="2700000" algn="tl">
                    <a:srgbClr val="000000">
                      <a:alpha val="43137"/>
                    </a:srgbClr>
                  </a:outerShdw>
                </a:effectLst>
              </a:rPr>
            </a:br>
            <a:endParaRPr lang="en-GB" sz="3869"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endParaRPr>
          </a:p>
        </p:txBody>
      </p:sp>
      <p:sp>
        <p:nvSpPr>
          <p:cNvPr id="3" name="Θέση περιεχομένου 2">
            <a:extLst>
              <a:ext uri="{FF2B5EF4-FFF2-40B4-BE49-F238E27FC236}">
                <a16:creationId xmlns:a16="http://schemas.microsoft.com/office/drawing/2014/main" id="{1A62411F-5EFC-1D3A-F2FF-7C6119A9FB2B}"/>
              </a:ext>
            </a:extLst>
          </p:cNvPr>
          <p:cNvSpPr>
            <a:spLocks noGrp="1"/>
          </p:cNvSpPr>
          <p:nvPr>
            <p:ph idx="1"/>
          </p:nvPr>
        </p:nvSpPr>
        <p:spPr>
          <a:xfrm>
            <a:off x="0" y="914400"/>
            <a:ext cx="14149137" cy="8486274"/>
          </a:xfrm>
        </p:spPr>
        <p:txBody>
          <a:bodyPr>
            <a:normAutofit fontScale="92500" lnSpcReduction="10000"/>
          </a:bodyPr>
          <a:lstStyle/>
          <a:p>
            <a:pPr marL="0" marR="0" lvl="0" indent="0" algn="l" defTabSz="457200" rtl="0" eaLnBrk="1" fontAlgn="auto" latinLnBrk="0" hangingPunct="1">
              <a:lnSpc>
                <a:spcPct val="115000"/>
              </a:lnSpc>
              <a:spcBef>
                <a:spcPts val="800"/>
              </a:spcBef>
              <a:spcAft>
                <a:spcPts val="400"/>
              </a:spcAft>
              <a:buClr>
                <a:prstClr val="white"/>
              </a:buClr>
              <a:buSzPct val="80000"/>
              <a:buNone/>
              <a:tabLst/>
              <a:defRPr/>
            </a:pPr>
            <a:r>
              <a:rPr kumimoji="0" lang="el-GR" sz="3200" b="1" i="0" u="none" strike="noStrike" kern="100" cap="none" spc="0" normalizeH="0" baseline="0" noProof="0" dirty="0">
                <a:ln>
                  <a:noFill/>
                </a:ln>
                <a:solidFill>
                  <a:schemeClr val="accent4">
                    <a:lumMod val="75000"/>
                  </a:schemeClr>
                </a:solidFill>
                <a:effectLst>
                  <a:outerShdw blurRad="38100" dist="38100" dir="2700000" algn="tl">
                    <a:srgbClr val="000000">
                      <a:alpha val="43137"/>
                    </a:srgbClr>
                  </a:outerShdw>
                </a:effectLst>
                <a:uLnTx/>
                <a:uFillTx/>
                <a:latin typeface="Calibri Light" panose="020F0302020204030204" pitchFamily="34" charset="0"/>
                <a:ea typeface="Times New Roman" panose="02020603050405020304" pitchFamily="18" charset="0"/>
                <a:cs typeface="Calibri Light" panose="020F0302020204030204" pitchFamily="34" charset="0"/>
              </a:rPr>
              <a:t>Συμπέρασμα</a:t>
            </a:r>
            <a:endParaRPr kumimoji="0" lang="el-GR" sz="3200" b="1" i="0" u="none" strike="noStrike" kern="1200" cap="none" spc="0" normalizeH="0" baseline="0" noProof="0" dirty="0">
              <a:ln>
                <a:noFill/>
              </a:ln>
              <a:solidFill>
                <a:schemeClr val="accent4">
                  <a:lumMod val="75000"/>
                </a:schemeClr>
              </a:solidFill>
              <a:effectLst>
                <a:outerShdw blurRad="38100" dist="38100" dir="2700000" algn="tl">
                  <a:srgbClr val="000000">
                    <a:alpha val="43137"/>
                  </a:srgbClr>
                </a:outerShdw>
              </a:effectLst>
              <a:uLnTx/>
              <a:uFillTx/>
              <a:latin typeface="Calibri Light" panose="020F0302020204030204" pitchFamily="34" charset="0"/>
              <a:ea typeface="Times New Roman" panose="02020603050405020304" pitchFamily="18" charset="0"/>
              <a:cs typeface="Calibri Light" panose="020F0302020204030204" pitchFamily="34" charset="0"/>
            </a:endParaRPr>
          </a:p>
          <a:p>
            <a:pPr algn="just">
              <a:lnSpc>
                <a:spcPct val="115000"/>
              </a:lnSpc>
              <a:spcBef>
                <a:spcPts val="600"/>
              </a:spcBef>
              <a:spcAft>
                <a:spcPts val="600"/>
              </a:spcAft>
              <a:buClr>
                <a:schemeClr val="accent4">
                  <a:lumMod val="75000"/>
                </a:schemeClr>
              </a:buClr>
              <a:buFont typeface="Wingdings" panose="05000000000000000000" pitchFamily="2" charset="2"/>
              <a:buChar char="v"/>
            </a:pPr>
            <a:r>
              <a:rPr lang="el-GR" sz="3000" dirty="0">
                <a:solidFill>
                  <a:schemeClr val="accent4">
                    <a:lumMod val="75000"/>
                  </a:schemeClr>
                </a:solidFill>
                <a:latin typeface="Calibri Light" panose="020F0302020204030204" pitchFamily="34" charset="0"/>
                <a:ea typeface="Times New Roman" panose="02020603050405020304" pitchFamily="18" charset="0"/>
                <a:cs typeface="Calibri Light" panose="020F0302020204030204" pitchFamily="34" charset="0"/>
              </a:rPr>
              <a:t> Χ</a:t>
            </a:r>
            <a:r>
              <a:rPr lang="el-GR" sz="3000" b="0" dirty="0">
                <a:solidFill>
                  <a:schemeClr val="accent4">
                    <a:lumMod val="75000"/>
                  </a:schemeClr>
                </a:solidFill>
                <a:effectLst/>
                <a:latin typeface="Calibri Light" panose="020F0302020204030204" pitchFamily="34" charset="0"/>
                <a:ea typeface="Times New Roman" panose="02020603050405020304" pitchFamily="18" charset="0"/>
                <a:cs typeface="Calibri Light" panose="020F0302020204030204" pitchFamily="34" charset="0"/>
              </a:rPr>
              <a:t>ρήση στοιχείων </a:t>
            </a:r>
            <a:r>
              <a:rPr lang="el-GR" sz="3000" dirty="0">
                <a:solidFill>
                  <a:schemeClr val="accent4">
                    <a:lumMod val="75000"/>
                  </a:schemeClr>
                </a:solidFill>
                <a:latin typeface="Calibri Light" panose="020F0302020204030204" pitchFamily="34" charset="0"/>
                <a:ea typeface="Times New Roman" panose="02020603050405020304" pitchFamily="18" charset="0"/>
                <a:cs typeface="Calibri Light" panose="020F0302020204030204" pitchFamily="34" charset="0"/>
              </a:rPr>
              <a:t>από διοικητικές πηγές και συγκεκριμένα από:</a:t>
            </a:r>
            <a:endParaRPr lang="el-GR" sz="3000" b="0" dirty="0">
              <a:solidFill>
                <a:schemeClr val="accent4">
                  <a:lumMod val="75000"/>
                </a:schemeClr>
              </a:solidFill>
              <a:effectLst/>
              <a:latin typeface="Calibri Light" panose="020F0302020204030204" pitchFamily="34" charset="0"/>
              <a:ea typeface="Times New Roman" panose="02020603050405020304" pitchFamily="18" charset="0"/>
              <a:cs typeface="Calibri Light" panose="020F0302020204030204" pitchFamily="34" charset="0"/>
            </a:endParaRPr>
          </a:p>
          <a:p>
            <a:pPr marL="1187450" indent="-457200" algn="just">
              <a:lnSpc>
                <a:spcPct val="115000"/>
              </a:lnSpc>
              <a:spcBef>
                <a:spcPts val="600"/>
              </a:spcBef>
              <a:spcAft>
                <a:spcPts val="600"/>
              </a:spcAft>
              <a:buClr>
                <a:schemeClr val="accent4">
                  <a:lumMod val="75000"/>
                </a:schemeClr>
              </a:buClr>
              <a:buFont typeface="Wingdings" panose="05000000000000000000" pitchFamily="2" charset="2"/>
              <a:buChar char="ü"/>
            </a:pPr>
            <a:r>
              <a:rPr lang="el-GR" sz="3000" b="0" dirty="0">
                <a:solidFill>
                  <a:schemeClr val="accent4">
                    <a:lumMod val="75000"/>
                  </a:schemeClr>
                </a:solidFill>
                <a:effectLst/>
                <a:latin typeface="Calibri Light" panose="020F0302020204030204" pitchFamily="34" charset="0"/>
                <a:ea typeface="Times New Roman" panose="02020603050405020304" pitchFamily="18" charset="0"/>
                <a:cs typeface="Calibri Light" panose="020F0302020204030204" pitchFamily="34" charset="0"/>
              </a:rPr>
              <a:t>Π.Σ. ΕΡΓΑΝΗ, και</a:t>
            </a:r>
          </a:p>
          <a:p>
            <a:pPr marL="1187450" indent="-457200" algn="just">
              <a:lnSpc>
                <a:spcPct val="115000"/>
              </a:lnSpc>
              <a:spcBef>
                <a:spcPts val="600"/>
              </a:spcBef>
              <a:spcAft>
                <a:spcPts val="600"/>
              </a:spcAft>
              <a:buClr>
                <a:schemeClr val="accent4">
                  <a:lumMod val="75000"/>
                </a:schemeClr>
              </a:buClr>
              <a:buFont typeface="Wingdings" panose="05000000000000000000" pitchFamily="2" charset="2"/>
              <a:buChar char="ü"/>
            </a:pPr>
            <a:r>
              <a:rPr lang="el-GR" sz="3000" dirty="0">
                <a:solidFill>
                  <a:schemeClr val="accent4">
                    <a:lumMod val="75000"/>
                  </a:schemeClr>
                </a:solidFill>
                <a:latin typeface="Calibri Light" panose="020F0302020204030204" pitchFamily="34" charset="0"/>
                <a:ea typeface="Times New Roman" panose="02020603050405020304" pitchFamily="18" charset="0"/>
                <a:cs typeface="Calibri Light" panose="020F0302020204030204" pitchFamily="34" charset="0"/>
              </a:rPr>
              <a:t> ΕΑΠ</a:t>
            </a:r>
          </a:p>
          <a:p>
            <a:pPr marL="0" indent="0" algn="just">
              <a:lnSpc>
                <a:spcPct val="115000"/>
              </a:lnSpc>
              <a:spcBef>
                <a:spcPts val="600"/>
              </a:spcBef>
              <a:spcAft>
                <a:spcPts val="600"/>
              </a:spcAft>
              <a:buClr>
                <a:schemeClr val="tx2">
                  <a:lumMod val="50000"/>
                </a:schemeClr>
              </a:buClr>
              <a:buNone/>
            </a:pPr>
            <a:r>
              <a:rPr lang="el-GR" sz="3000" dirty="0">
                <a:solidFill>
                  <a:schemeClr val="accent4">
                    <a:lumMod val="75000"/>
                  </a:schemeClr>
                </a:solidFill>
                <a:latin typeface="Calibri Light" panose="020F0302020204030204" pitchFamily="34" charset="0"/>
                <a:ea typeface="Times New Roman" panose="02020603050405020304" pitchFamily="18" charset="0"/>
                <a:cs typeface="Calibri Light" panose="020F0302020204030204" pitchFamily="34" charset="0"/>
              </a:rPr>
              <a:t>Υπό μορφή μη </a:t>
            </a:r>
            <a:r>
              <a:rPr lang="el-GR" sz="3000" dirty="0" err="1">
                <a:solidFill>
                  <a:schemeClr val="accent4">
                    <a:lumMod val="75000"/>
                  </a:schemeClr>
                </a:solidFill>
                <a:latin typeface="Calibri Light" panose="020F0302020204030204" pitchFamily="34" charset="0"/>
                <a:ea typeface="Times New Roman" panose="02020603050405020304" pitchFamily="18" charset="0"/>
                <a:cs typeface="Calibri Light" panose="020F0302020204030204" pitchFamily="34" charset="0"/>
              </a:rPr>
              <a:t>ανωνυμοποιημένων</a:t>
            </a:r>
            <a:r>
              <a:rPr lang="el-GR" sz="3000" dirty="0">
                <a:solidFill>
                  <a:schemeClr val="accent4">
                    <a:lumMod val="75000"/>
                  </a:schemeClr>
                </a:solidFill>
                <a:latin typeface="Calibri Light" panose="020F0302020204030204" pitchFamily="34" charset="0"/>
                <a:ea typeface="Times New Roman" panose="02020603050405020304" pitchFamily="18" charset="0"/>
                <a:cs typeface="Calibri Light" panose="020F0302020204030204" pitchFamily="34" charset="0"/>
              </a:rPr>
              <a:t> </a:t>
            </a:r>
            <a:r>
              <a:rPr lang="el-GR" sz="3000" dirty="0" err="1">
                <a:solidFill>
                  <a:schemeClr val="accent4">
                    <a:lumMod val="75000"/>
                  </a:schemeClr>
                </a:solidFill>
                <a:latin typeface="Calibri Light" panose="020F0302020204030204" pitchFamily="34" charset="0"/>
                <a:ea typeface="Times New Roman" panose="02020603050405020304" pitchFamily="18" charset="0"/>
                <a:cs typeface="Calibri Light" panose="020F0302020204030204" pitchFamily="34" charset="0"/>
              </a:rPr>
              <a:t>μικροδεδομένων</a:t>
            </a:r>
            <a:r>
              <a:rPr lang="el-GR" sz="3000" dirty="0">
                <a:solidFill>
                  <a:schemeClr val="accent4">
                    <a:lumMod val="75000"/>
                  </a:schemeClr>
                </a:solidFill>
                <a:latin typeface="Calibri Light" panose="020F0302020204030204" pitchFamily="34" charset="0"/>
                <a:ea typeface="Times New Roman" panose="02020603050405020304" pitchFamily="18" charset="0"/>
                <a:cs typeface="Calibri Light" panose="020F0302020204030204" pitchFamily="34" charset="0"/>
              </a:rPr>
              <a:t> για να είναι δυνατή η στατιστική επεξεργασία των στοιχείων από την ΕΛΣΤΑΤ και η διασύνδεση τους μεταξύ των πηγών, καθώς και με άλλες πηγές εφόσον χρειαστεί </a:t>
            </a:r>
            <a:endParaRPr lang="el-GR" sz="3000" b="1" dirty="0">
              <a:solidFill>
                <a:schemeClr val="accent4">
                  <a:lumMod val="75000"/>
                </a:schemeClr>
              </a:solidFill>
              <a:effectLst/>
              <a:latin typeface="Calibri Light" panose="020F0302020204030204" pitchFamily="34" charset="0"/>
              <a:ea typeface="Times New Roman" panose="02020603050405020304" pitchFamily="18" charset="0"/>
              <a:cs typeface="Calibri Light" panose="020F0302020204030204" pitchFamily="34" charset="0"/>
            </a:endParaRPr>
          </a:p>
          <a:p>
            <a:pPr marL="0" indent="0">
              <a:lnSpc>
                <a:spcPct val="115000"/>
              </a:lnSpc>
              <a:spcBef>
                <a:spcPts val="600"/>
              </a:spcBef>
              <a:spcAft>
                <a:spcPts val="600"/>
              </a:spcAft>
              <a:buNone/>
            </a:pPr>
            <a:r>
              <a:rPr lang="el-GR" sz="3000" b="1" dirty="0">
                <a:solidFill>
                  <a:schemeClr val="accent4">
                    <a:lumMod val="75000"/>
                  </a:schemeClr>
                </a:solidFill>
                <a:effectLst/>
                <a:latin typeface="Calibri Light" panose="020F0302020204030204" pitchFamily="34" charset="0"/>
                <a:ea typeface="Times New Roman" panose="02020603050405020304" pitchFamily="18" charset="0"/>
                <a:cs typeface="Calibri Light" panose="020F0302020204030204" pitchFamily="34" charset="0"/>
              </a:rPr>
              <a:t>Δοκιμαστικά Αρχεία Π.Σ. ΕΡΓΑΝΗ</a:t>
            </a:r>
          </a:p>
          <a:p>
            <a:pPr marL="0" indent="0" algn="just">
              <a:lnSpc>
                <a:spcPct val="115000"/>
              </a:lnSpc>
              <a:spcBef>
                <a:spcPts val="600"/>
              </a:spcBef>
              <a:spcAft>
                <a:spcPts val="600"/>
              </a:spcAft>
              <a:buNone/>
            </a:pPr>
            <a:r>
              <a:rPr lang="el-GR" sz="3000" b="0" dirty="0">
                <a:solidFill>
                  <a:schemeClr val="accent4">
                    <a:lumMod val="75000"/>
                  </a:schemeClr>
                </a:solidFill>
                <a:effectLst/>
                <a:latin typeface="Calibri Light" panose="020F0302020204030204" pitchFamily="34" charset="0"/>
                <a:ea typeface="Times New Roman" panose="02020603050405020304" pitchFamily="18" charset="0"/>
                <a:cs typeface="Calibri Light" panose="020F0302020204030204" pitchFamily="34" charset="0"/>
              </a:rPr>
              <a:t>Για τον σκοπό της μελέτης διαβιβάστηκαν αρχικά από το Π.Σ. ΕΡΓΑΝΗ  3 δοκιμαστικά αρχεία:</a:t>
            </a:r>
            <a:endParaRPr lang="el-GR" sz="3000" b="1" dirty="0">
              <a:solidFill>
                <a:schemeClr val="accent4">
                  <a:lumMod val="75000"/>
                </a:schemeClr>
              </a:solidFill>
              <a:effectLst/>
              <a:latin typeface="Calibri Light" panose="020F0302020204030204" pitchFamily="34" charset="0"/>
              <a:ea typeface="Times New Roman" panose="02020603050405020304" pitchFamily="18" charset="0"/>
              <a:cs typeface="Calibri Light" panose="020F0302020204030204" pitchFamily="34" charset="0"/>
            </a:endParaRPr>
          </a:p>
          <a:p>
            <a:pPr marL="923925" indent="-285750" algn="just">
              <a:lnSpc>
                <a:spcPct val="115000"/>
              </a:lnSpc>
              <a:spcBef>
                <a:spcPts val="600"/>
              </a:spcBef>
              <a:spcAft>
                <a:spcPts val="600"/>
              </a:spcAft>
              <a:buClr>
                <a:schemeClr val="accent4">
                  <a:lumMod val="75000"/>
                </a:schemeClr>
              </a:buClr>
              <a:buFont typeface="Wingdings" panose="05000000000000000000" pitchFamily="2" charset="2"/>
              <a:buChar char="ü"/>
            </a:pPr>
            <a:r>
              <a:rPr lang="el-GR" sz="3000" b="0" dirty="0">
                <a:solidFill>
                  <a:schemeClr val="accent4">
                    <a:lumMod val="75000"/>
                  </a:schemeClr>
                </a:solidFill>
                <a:effectLst/>
                <a:latin typeface="Calibri Light" panose="020F0302020204030204" pitchFamily="34" charset="0"/>
                <a:ea typeface="Times New Roman" panose="02020603050405020304" pitchFamily="18" charset="0"/>
                <a:cs typeface="Calibri Light" panose="020F0302020204030204" pitchFamily="34" charset="0"/>
              </a:rPr>
              <a:t>αρχείο 500 εργαζομένων που απασχολούνταν σε διάφορους εργοδότες, σε μηνιαία βάση για τη χρονική περίοδο από το 2019 έως το α’ εξάμηνο του 2024</a:t>
            </a:r>
            <a:endParaRPr lang="el-GR" sz="3000" b="1" dirty="0">
              <a:solidFill>
                <a:schemeClr val="accent4">
                  <a:lumMod val="75000"/>
                </a:schemeClr>
              </a:solidFill>
              <a:latin typeface="Calibri Light" panose="020F0302020204030204" pitchFamily="34" charset="0"/>
              <a:ea typeface="Times New Roman" panose="02020603050405020304" pitchFamily="18" charset="0"/>
              <a:cs typeface="Calibri Light" panose="020F0302020204030204" pitchFamily="34" charset="0"/>
            </a:endParaRPr>
          </a:p>
          <a:p>
            <a:pPr marL="923925" indent="-285750" algn="just">
              <a:lnSpc>
                <a:spcPct val="115000"/>
              </a:lnSpc>
              <a:spcBef>
                <a:spcPts val="600"/>
              </a:spcBef>
              <a:spcAft>
                <a:spcPts val="600"/>
              </a:spcAft>
              <a:buClr>
                <a:schemeClr val="accent4">
                  <a:lumMod val="75000"/>
                </a:schemeClr>
              </a:buClr>
              <a:buFont typeface="Wingdings" panose="05000000000000000000" pitchFamily="2" charset="2"/>
              <a:buChar char="ü"/>
            </a:pPr>
            <a:r>
              <a:rPr lang="el-GR" sz="3000" dirty="0">
                <a:solidFill>
                  <a:schemeClr val="accent4">
                    <a:lumMod val="75000"/>
                  </a:schemeClr>
                </a:solidFill>
                <a:latin typeface="Calibri Light" panose="020F0302020204030204" pitchFamily="34" charset="0"/>
                <a:ea typeface="Times New Roman" panose="02020603050405020304" pitchFamily="18" charset="0"/>
                <a:cs typeface="Calibri Light" panose="020F0302020204030204" pitchFamily="34" charset="0"/>
              </a:rPr>
              <a:t>π</a:t>
            </a:r>
            <a:r>
              <a:rPr lang="el-GR" sz="3000" b="0" dirty="0">
                <a:solidFill>
                  <a:schemeClr val="accent4">
                    <a:lumMod val="75000"/>
                  </a:schemeClr>
                </a:solidFill>
                <a:effectLst/>
                <a:latin typeface="Calibri Light" panose="020F0302020204030204" pitchFamily="34" charset="0"/>
                <a:ea typeface="Times New Roman" panose="02020603050405020304" pitchFamily="18" charset="0"/>
                <a:cs typeface="Calibri Light" panose="020F0302020204030204" pitchFamily="34" charset="0"/>
              </a:rPr>
              <a:t>λήρες αρχείο για τον μήνα Ιούνιο 2024</a:t>
            </a:r>
            <a:endParaRPr lang="el-GR" sz="3000" b="1" dirty="0">
              <a:solidFill>
                <a:schemeClr val="accent4">
                  <a:lumMod val="75000"/>
                </a:schemeClr>
              </a:solidFill>
              <a:latin typeface="Calibri Light" panose="020F0302020204030204" pitchFamily="34" charset="0"/>
              <a:ea typeface="Times New Roman" panose="02020603050405020304" pitchFamily="18" charset="0"/>
              <a:cs typeface="Calibri Light" panose="020F0302020204030204" pitchFamily="34" charset="0"/>
            </a:endParaRPr>
          </a:p>
          <a:p>
            <a:pPr marL="923925" indent="-285750" algn="just">
              <a:lnSpc>
                <a:spcPct val="115000"/>
              </a:lnSpc>
              <a:spcBef>
                <a:spcPts val="600"/>
              </a:spcBef>
              <a:spcAft>
                <a:spcPts val="600"/>
              </a:spcAft>
              <a:buClr>
                <a:schemeClr val="accent4">
                  <a:lumMod val="75000"/>
                </a:schemeClr>
              </a:buClr>
              <a:buFont typeface="Wingdings" panose="05000000000000000000" pitchFamily="2" charset="2"/>
              <a:buChar char="ü"/>
            </a:pPr>
            <a:r>
              <a:rPr lang="el-GR" sz="3000" dirty="0">
                <a:solidFill>
                  <a:schemeClr val="accent4">
                    <a:lumMod val="75000"/>
                  </a:schemeClr>
                </a:solidFill>
                <a:effectLst/>
                <a:latin typeface="Calibri Light" panose="020F0302020204030204" pitchFamily="34" charset="0"/>
                <a:ea typeface="Times New Roman" panose="02020603050405020304" pitchFamily="18" charset="0"/>
                <a:cs typeface="Calibri Light" panose="020F0302020204030204" pitchFamily="34" charset="0"/>
              </a:rPr>
              <a:t>αρχεία για τους μήνες Απρίλιο-Μάιο-Ιούνιο 2024, για τις περίπου 2.500 επιχειρήσεις οι  οποίες συμμετείχαν και στην έρευνα του δείκτης μισθολογικού κόστους της ΕΛΣΤΑΤ - Β’ τρίμηνο του 2024</a:t>
            </a:r>
          </a:p>
          <a:p>
            <a:pPr marL="0" indent="0" algn="ctr">
              <a:lnSpc>
                <a:spcPct val="150000"/>
              </a:lnSpc>
              <a:buNone/>
            </a:pPr>
            <a:endParaRPr lang="el-GR" sz="4353" b="1" dirty="0">
              <a:solidFill>
                <a:schemeClr val="tx2">
                  <a:lumMod val="50000"/>
                </a:schemeClr>
              </a:solidFill>
              <a:effectLst>
                <a:outerShdw blurRad="38100" dist="38100" dir="2700000" algn="tl">
                  <a:srgbClr val="000000">
                    <a:alpha val="43137"/>
                  </a:srgbClr>
                </a:outerShdw>
              </a:effectLst>
              <a:latin typeface="Calibri Light" panose="020F0302020204030204" pitchFamily="34" charset="0"/>
              <a:cs typeface="Calibri Light" panose="020F0302020204030204" pitchFamily="34" charset="0"/>
            </a:endParaRPr>
          </a:p>
        </p:txBody>
      </p:sp>
    </p:spTree>
    <p:extLst>
      <p:ext uri="{BB962C8B-B14F-4D97-AF65-F5344CB8AC3E}">
        <p14:creationId xmlns:p14="http://schemas.microsoft.com/office/powerpoint/2010/main" val="4236407048"/>
      </p:ext>
    </p:extLst>
  </p:cSld>
  <p:clrMapOvr>
    <a:overrideClrMapping bg1="lt1" tx1="dk1" bg2="lt2" tx2="dk2" accent1="accent1" accent2="accent2" accent3="accent3" accent4="accent4" accent5="accent5" accent6="accent6" hlink="hlink" folHlink="folHlink"/>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1AC1CB4-6A04-F78A-12B2-FE4AA6B0412D}"/>
            </a:ext>
          </a:extLst>
        </p:cNvPr>
        <p:cNvGrpSpPr/>
        <p:nvPr/>
      </p:nvGrpSpPr>
      <p:grpSpPr>
        <a:xfrm>
          <a:off x="0" y="0"/>
          <a:ext cx="0" cy="0"/>
          <a:chOff x="0" y="0"/>
          <a:chExt cx="0" cy="0"/>
        </a:xfrm>
      </p:grpSpPr>
      <p:sp>
        <p:nvSpPr>
          <p:cNvPr id="9" name="TextBox 8">
            <a:extLst>
              <a:ext uri="{FF2B5EF4-FFF2-40B4-BE49-F238E27FC236}">
                <a16:creationId xmlns:a16="http://schemas.microsoft.com/office/drawing/2014/main" id="{F1064B81-E62D-3772-10B9-21C13178EF74}"/>
              </a:ext>
            </a:extLst>
          </p:cNvPr>
          <p:cNvSpPr txBox="1"/>
          <p:nvPr/>
        </p:nvSpPr>
        <p:spPr>
          <a:xfrm>
            <a:off x="586456" y="0"/>
            <a:ext cx="12883243" cy="584775"/>
          </a:xfrm>
          <a:prstGeom prst="rect">
            <a:avLst/>
          </a:prstGeom>
          <a:noFill/>
        </p:spPr>
        <p:txBody>
          <a:bodyPr wrap="square" rtlCol="0">
            <a:spAutoFit/>
          </a:bodyPr>
          <a:lstStyle/>
          <a:p>
            <a:pPr marL="0" marR="0" lvl="0" indent="0" algn="ctr" defTabSz="714375" rtl="0" eaLnBrk="1" fontAlgn="base" latinLnBrk="0" hangingPunct="1">
              <a:lnSpc>
                <a:spcPct val="100000"/>
              </a:lnSpc>
              <a:spcBef>
                <a:spcPct val="0"/>
              </a:spcBef>
              <a:spcAft>
                <a:spcPct val="0"/>
              </a:spcAft>
              <a:buClrTx/>
              <a:buSzTx/>
              <a:buFontTx/>
              <a:buNone/>
              <a:tabLst/>
              <a:defRPr/>
            </a:pPr>
            <a:r>
              <a:rPr kumimoji="0" lang="el-GR" sz="3200" b="1" i="0" u="none" strike="noStrike" kern="1200" cap="none" spc="0" normalizeH="0" baseline="0" noProof="0" dirty="0">
                <a:ln>
                  <a:noFill/>
                </a:ln>
                <a:solidFill>
                  <a:srgbClr val="0F9ED5">
                    <a:lumMod val="75000"/>
                  </a:srgbClr>
                </a:solidFill>
                <a:effectLst>
                  <a:outerShdw blurRad="38100" dist="38100" dir="2700000" algn="tl">
                    <a:srgbClr val="000000">
                      <a:alpha val="43137"/>
                    </a:srgbClr>
                  </a:outerShdw>
                </a:effectLst>
                <a:uLnTx/>
                <a:uFillTx/>
                <a:latin typeface="Calibri Light" panose="020F0302020204030204" pitchFamily="34" charset="0"/>
                <a:ea typeface="+mn-ea"/>
                <a:cs typeface="Calibri Light" panose="020F0302020204030204" pitchFamily="34" charset="0"/>
              </a:rPr>
              <a:t>ΔΕΙΚΤΗΣ ΜΕΤΑΒΟΛΗΣ ΜΙΣΘΩΝ</a:t>
            </a:r>
            <a:r>
              <a:rPr kumimoji="0" lang="el-GR" sz="3200" b="1" i="0" u="none" strike="noStrike" kern="1200" cap="none" spc="0" normalizeH="0" baseline="0" noProof="0" dirty="0">
                <a:ln>
                  <a:noFill/>
                </a:ln>
                <a:solidFill>
                  <a:srgbClr val="0F9ED5">
                    <a:lumMod val="50000"/>
                  </a:srgbClr>
                </a:solidFill>
                <a:effectLst>
                  <a:outerShdw blurRad="38100" dist="38100" dir="2700000" algn="tl">
                    <a:srgbClr val="000000">
                      <a:alpha val="43137"/>
                    </a:srgbClr>
                  </a:outerShdw>
                </a:effectLst>
                <a:uLnTx/>
                <a:uFillTx/>
                <a:latin typeface="Calibri Light" panose="020F0302020204030204" pitchFamily="34" charset="0"/>
                <a:ea typeface="+mn-ea"/>
                <a:cs typeface="Calibri Light" panose="020F0302020204030204" pitchFamily="34" charset="0"/>
              </a:rPr>
              <a:t> </a:t>
            </a:r>
          </a:p>
        </p:txBody>
      </p:sp>
      <p:sp>
        <p:nvSpPr>
          <p:cNvPr id="3" name="TextBox 2">
            <a:extLst>
              <a:ext uri="{FF2B5EF4-FFF2-40B4-BE49-F238E27FC236}">
                <a16:creationId xmlns:a16="http://schemas.microsoft.com/office/drawing/2014/main" id="{5010DBE8-E466-32A2-BB5C-D858B81F68AA}"/>
              </a:ext>
            </a:extLst>
          </p:cNvPr>
          <p:cNvSpPr txBox="1"/>
          <p:nvPr/>
        </p:nvSpPr>
        <p:spPr>
          <a:xfrm>
            <a:off x="265044" y="1457740"/>
            <a:ext cx="14179826" cy="6932795"/>
          </a:xfrm>
          <a:prstGeom prst="rect">
            <a:avLst/>
          </a:prstGeom>
          <a:noFill/>
        </p:spPr>
        <p:txBody>
          <a:bodyPr wrap="square">
            <a:spAutoFit/>
          </a:bodyPr>
          <a:lstStyle/>
          <a:p>
            <a:pPr algn="just">
              <a:lnSpc>
                <a:spcPct val="115000"/>
              </a:lnSpc>
              <a:spcBef>
                <a:spcPts val="600"/>
              </a:spcBef>
              <a:spcAft>
                <a:spcPts val="600"/>
              </a:spcAft>
            </a:pPr>
            <a:r>
              <a:rPr lang="el-GR" b="0" dirty="0">
                <a:solidFill>
                  <a:schemeClr val="accent4">
                    <a:lumMod val="75000"/>
                  </a:schemeClr>
                </a:solidFill>
                <a:effectLst/>
                <a:latin typeface="Calibri Light" panose="020F0302020204030204" pitchFamily="34" charset="0"/>
                <a:ea typeface="Times New Roman" panose="02020603050405020304" pitchFamily="18" charset="0"/>
                <a:cs typeface="Calibri Light" panose="020F0302020204030204" pitchFamily="34" charset="0"/>
              </a:rPr>
              <a:t>Η πρόσβαση της ΕΛΣΤΑΤ σε προσωποποιημένα </a:t>
            </a:r>
            <a:r>
              <a:rPr lang="el-GR" b="0" dirty="0" err="1">
                <a:solidFill>
                  <a:schemeClr val="accent4">
                    <a:lumMod val="75000"/>
                  </a:schemeClr>
                </a:solidFill>
                <a:effectLst/>
                <a:latin typeface="Calibri Light" panose="020F0302020204030204" pitchFamily="34" charset="0"/>
                <a:ea typeface="Times New Roman" panose="02020603050405020304" pitchFamily="18" charset="0"/>
                <a:cs typeface="Calibri Light" panose="020F0302020204030204" pitchFamily="34" charset="0"/>
              </a:rPr>
              <a:t>μικροδεδομένα</a:t>
            </a:r>
            <a:r>
              <a:rPr lang="el-GR" b="0" dirty="0">
                <a:solidFill>
                  <a:schemeClr val="accent4">
                    <a:lumMod val="75000"/>
                  </a:schemeClr>
                </a:solidFill>
                <a:effectLst/>
                <a:latin typeface="Calibri Light" panose="020F0302020204030204" pitchFamily="34" charset="0"/>
                <a:ea typeface="Times New Roman" panose="02020603050405020304" pitchFamily="18" charset="0"/>
                <a:cs typeface="Calibri Light" panose="020F0302020204030204" pitchFamily="34" charset="0"/>
              </a:rPr>
              <a:t> για την κατάρτιση στατιστικών προβλέπεται ρητά στην Ελληνική νομοθεσία</a:t>
            </a:r>
            <a:endParaRPr lang="el-GR" b="1" dirty="0">
              <a:solidFill>
                <a:schemeClr val="accent4">
                  <a:lumMod val="75000"/>
                </a:schemeClr>
              </a:solidFill>
              <a:effectLst/>
              <a:latin typeface="Calibri Light" panose="020F0302020204030204" pitchFamily="34" charset="0"/>
              <a:ea typeface="Times New Roman" panose="02020603050405020304" pitchFamily="18" charset="0"/>
              <a:cs typeface="Calibri Light" panose="020F0302020204030204" pitchFamily="34" charset="0"/>
            </a:endParaRPr>
          </a:p>
          <a:p>
            <a:pPr algn="just">
              <a:lnSpc>
                <a:spcPct val="115000"/>
              </a:lnSpc>
              <a:spcBef>
                <a:spcPts val="600"/>
              </a:spcBef>
              <a:spcAft>
                <a:spcPts val="600"/>
              </a:spcAft>
            </a:pPr>
            <a:r>
              <a:rPr lang="el-GR" b="1" dirty="0">
                <a:solidFill>
                  <a:schemeClr val="accent4">
                    <a:lumMod val="75000"/>
                  </a:schemeClr>
                </a:solidFill>
                <a:latin typeface="Calibri Light" panose="020F0302020204030204" pitchFamily="34" charset="0"/>
                <a:ea typeface="Times New Roman" panose="02020603050405020304" pitchFamily="18" charset="0"/>
                <a:cs typeface="Calibri Light" panose="020F0302020204030204" pitchFamily="34" charset="0"/>
              </a:rPr>
              <a:t>ΝΟΜΙΚΟ ΠΛΑΙΣΙΟ </a:t>
            </a:r>
          </a:p>
          <a:p>
            <a:pPr marL="342900" lvl="0" indent="-342900" algn="just">
              <a:lnSpc>
                <a:spcPct val="115000"/>
              </a:lnSpc>
              <a:spcBef>
                <a:spcPts val="600"/>
              </a:spcBef>
              <a:spcAft>
                <a:spcPts val="600"/>
              </a:spcAft>
              <a:buClr>
                <a:schemeClr val="accent4">
                  <a:lumMod val="50000"/>
                </a:schemeClr>
              </a:buClr>
              <a:buFont typeface="Wingdings" panose="05000000000000000000" pitchFamily="2" charset="2"/>
              <a:buChar char=""/>
            </a:pPr>
            <a:r>
              <a:rPr lang="el-GR" b="0" dirty="0">
                <a:solidFill>
                  <a:schemeClr val="accent4">
                    <a:lumMod val="75000"/>
                  </a:schemeClr>
                </a:solidFill>
                <a:effectLst/>
                <a:latin typeface="Calibri Light" panose="020F0302020204030204" pitchFamily="34" charset="0"/>
                <a:ea typeface="Times New Roman" panose="02020603050405020304" pitchFamily="18" charset="0"/>
                <a:cs typeface="Calibri Light" panose="020F0302020204030204" pitchFamily="34" charset="0"/>
              </a:rPr>
              <a:t>Νόμος 3832/2010 άρθ. 2 παρ. 3  </a:t>
            </a:r>
            <a:endParaRPr lang="el-GR" b="1" dirty="0">
              <a:solidFill>
                <a:schemeClr val="accent4">
                  <a:lumMod val="75000"/>
                </a:schemeClr>
              </a:solidFill>
              <a:effectLst/>
              <a:latin typeface="Calibri Light" panose="020F0302020204030204" pitchFamily="34" charset="0"/>
              <a:ea typeface="Times New Roman" panose="02020603050405020304" pitchFamily="18" charset="0"/>
              <a:cs typeface="Calibri Light" panose="020F0302020204030204" pitchFamily="34" charset="0"/>
            </a:endParaRPr>
          </a:p>
          <a:p>
            <a:pPr marL="342900" lvl="0" indent="-342900" algn="just">
              <a:lnSpc>
                <a:spcPct val="115000"/>
              </a:lnSpc>
              <a:spcBef>
                <a:spcPts val="600"/>
              </a:spcBef>
              <a:spcAft>
                <a:spcPts val="600"/>
              </a:spcAft>
              <a:buClr>
                <a:schemeClr val="accent4">
                  <a:lumMod val="50000"/>
                </a:schemeClr>
              </a:buClr>
              <a:buFont typeface="Wingdings" panose="05000000000000000000" pitchFamily="2" charset="2"/>
              <a:buChar char=""/>
            </a:pPr>
            <a:r>
              <a:rPr lang="el-GR" b="0" dirty="0">
                <a:solidFill>
                  <a:schemeClr val="accent4">
                    <a:lumMod val="75000"/>
                  </a:schemeClr>
                </a:solidFill>
                <a:effectLst/>
                <a:latin typeface="Calibri Light" panose="020F0302020204030204" pitchFamily="34" charset="0"/>
                <a:ea typeface="Times New Roman" panose="02020603050405020304" pitchFamily="18" charset="0"/>
                <a:cs typeface="Calibri Light" panose="020F0302020204030204" pitchFamily="34" charset="0"/>
              </a:rPr>
              <a:t>Νόμος 4624/2019 άρθ. 26, παρ. 1 με τον οποίο εξειδικεύθηκαν τα μέτρα εφαρμογής του Κανονισμού 2016/679 του Ευρωπαϊκού Κοινοβουλίου και του Συμβουλίου, (Γενικός Κανονισμός για την Προστασία Δεδομένων) </a:t>
            </a:r>
            <a:endParaRPr lang="el-GR" b="1" dirty="0">
              <a:solidFill>
                <a:schemeClr val="accent4">
                  <a:lumMod val="75000"/>
                </a:schemeClr>
              </a:solidFill>
              <a:effectLst/>
              <a:latin typeface="Calibri Light" panose="020F0302020204030204" pitchFamily="34" charset="0"/>
              <a:ea typeface="Times New Roman" panose="02020603050405020304" pitchFamily="18" charset="0"/>
              <a:cs typeface="Calibri Light" panose="020F0302020204030204" pitchFamily="34" charset="0"/>
            </a:endParaRPr>
          </a:p>
          <a:p>
            <a:pPr marL="342900" lvl="0" indent="-342900" algn="just">
              <a:lnSpc>
                <a:spcPct val="115000"/>
              </a:lnSpc>
              <a:spcBef>
                <a:spcPts val="600"/>
              </a:spcBef>
              <a:spcAft>
                <a:spcPts val="600"/>
              </a:spcAft>
              <a:buClr>
                <a:schemeClr val="accent4">
                  <a:lumMod val="50000"/>
                </a:schemeClr>
              </a:buClr>
              <a:buFont typeface="Wingdings" panose="05000000000000000000" pitchFamily="2" charset="2"/>
              <a:buChar char=""/>
            </a:pPr>
            <a:r>
              <a:rPr lang="el-GR" b="0" dirty="0">
                <a:solidFill>
                  <a:schemeClr val="accent4">
                    <a:lumMod val="75000"/>
                  </a:schemeClr>
                </a:solidFill>
                <a:effectLst/>
                <a:latin typeface="Calibri Light" panose="020F0302020204030204" pitchFamily="34" charset="0"/>
                <a:ea typeface="Times New Roman" panose="02020603050405020304" pitchFamily="18" charset="0"/>
                <a:cs typeface="Calibri Light" panose="020F0302020204030204" pitchFamily="34" charset="0"/>
              </a:rPr>
              <a:t> Νόμος 5104/2024 άρθ. 21 παρ.1 και 3  για την  πρόσβαση της ΕΛΣΤΑΤ στα φορολογικά δεδομένα </a:t>
            </a:r>
            <a:endParaRPr lang="el-GR" b="1" dirty="0">
              <a:solidFill>
                <a:schemeClr val="accent4">
                  <a:lumMod val="75000"/>
                </a:schemeClr>
              </a:solidFill>
              <a:effectLst/>
              <a:latin typeface="Calibri Light" panose="020F0302020204030204" pitchFamily="34" charset="0"/>
              <a:ea typeface="Times New Roman" panose="02020603050405020304" pitchFamily="18" charset="0"/>
              <a:cs typeface="Calibri Light" panose="020F0302020204030204" pitchFamily="34" charset="0"/>
            </a:endParaRPr>
          </a:p>
          <a:p>
            <a:pPr algn="just">
              <a:lnSpc>
                <a:spcPct val="115000"/>
              </a:lnSpc>
              <a:spcBef>
                <a:spcPts val="600"/>
              </a:spcBef>
              <a:spcAft>
                <a:spcPts val="600"/>
              </a:spcAft>
            </a:pPr>
            <a:r>
              <a:rPr lang="el-GR" b="1" dirty="0">
                <a:solidFill>
                  <a:schemeClr val="accent4">
                    <a:lumMod val="75000"/>
                  </a:schemeClr>
                </a:solidFill>
                <a:effectLst/>
                <a:latin typeface="Calibri Light" panose="020F0302020204030204" pitchFamily="34" charset="0"/>
                <a:ea typeface="Times New Roman" panose="02020603050405020304" pitchFamily="18" charset="0"/>
                <a:cs typeface="Calibri Light" panose="020F0302020204030204" pitchFamily="34" charset="0"/>
              </a:rPr>
              <a:t>ΥΠΕΥΘΥΝΟΣ ΕΠΕΞΕΡΓΑΣΙΑΣ ΠΡΟΣΩΠΙΚΩΝ ΔΕΔΟΜΕΝΩΝ </a:t>
            </a:r>
          </a:p>
          <a:p>
            <a:pPr algn="just">
              <a:lnSpc>
                <a:spcPct val="115000"/>
              </a:lnSpc>
              <a:spcBef>
                <a:spcPts val="600"/>
              </a:spcBef>
              <a:spcAft>
                <a:spcPts val="600"/>
              </a:spcAft>
            </a:pPr>
            <a:r>
              <a:rPr lang="el-GR" b="0" dirty="0">
                <a:solidFill>
                  <a:schemeClr val="accent4">
                    <a:lumMod val="75000"/>
                  </a:schemeClr>
                </a:solidFill>
                <a:effectLst/>
                <a:latin typeface="Calibri Light" panose="020F0302020204030204" pitchFamily="34" charset="0"/>
                <a:ea typeface="Times New Roman" panose="02020603050405020304" pitchFamily="18" charset="0"/>
                <a:cs typeface="Calibri Light" panose="020F0302020204030204" pitchFamily="34" charset="0"/>
              </a:rPr>
              <a:t>Στο πλαίσιο κατάρτισης η ΕΛΣΤΑΤ είναι ο αποκλειστικός Υπεύθυνος Επεξεργασίας και Εκτελών την Επεξεργασία των δεδομένων που της χορηγούνται για τον σκοπό αυτό</a:t>
            </a:r>
            <a:endParaRPr lang="el-GR" b="1" dirty="0">
              <a:solidFill>
                <a:schemeClr val="accent4">
                  <a:lumMod val="75000"/>
                </a:schemeClr>
              </a:solidFill>
              <a:effectLst/>
              <a:latin typeface="Calibri Light" panose="020F0302020204030204" pitchFamily="34" charset="0"/>
              <a:ea typeface="Times New Roman" panose="02020603050405020304" pitchFamily="18" charset="0"/>
              <a:cs typeface="Calibri Light" panose="020F0302020204030204" pitchFamily="34" charset="0"/>
            </a:endParaRPr>
          </a:p>
        </p:txBody>
      </p:sp>
    </p:spTree>
    <p:extLst>
      <p:ext uri="{BB962C8B-B14F-4D97-AF65-F5344CB8AC3E}">
        <p14:creationId xmlns:p14="http://schemas.microsoft.com/office/powerpoint/2010/main" val="247745132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6E53F57-E65C-1729-CF79-BB7F2EE6B012}"/>
            </a:ext>
          </a:extLst>
        </p:cNvPr>
        <p:cNvGrpSpPr/>
        <p:nvPr/>
      </p:nvGrpSpPr>
      <p:grpSpPr>
        <a:xfrm>
          <a:off x="0" y="0"/>
          <a:ext cx="0" cy="0"/>
          <a:chOff x="0" y="0"/>
          <a:chExt cx="0" cy="0"/>
        </a:xfrm>
      </p:grpSpPr>
      <p:sp>
        <p:nvSpPr>
          <p:cNvPr id="9" name="TextBox 8">
            <a:extLst>
              <a:ext uri="{FF2B5EF4-FFF2-40B4-BE49-F238E27FC236}">
                <a16:creationId xmlns:a16="http://schemas.microsoft.com/office/drawing/2014/main" id="{C3C5CAD1-647E-5CB8-6D9F-68A1B5DB71B9}"/>
              </a:ext>
            </a:extLst>
          </p:cNvPr>
          <p:cNvSpPr txBox="1"/>
          <p:nvPr/>
        </p:nvSpPr>
        <p:spPr>
          <a:xfrm>
            <a:off x="586456" y="0"/>
            <a:ext cx="12883243" cy="584775"/>
          </a:xfrm>
          <a:prstGeom prst="rect">
            <a:avLst/>
          </a:prstGeom>
          <a:noFill/>
        </p:spPr>
        <p:txBody>
          <a:bodyPr wrap="square" rtlCol="0">
            <a:spAutoFit/>
          </a:bodyPr>
          <a:lstStyle/>
          <a:p>
            <a:pPr marL="0" marR="0" lvl="0" indent="0" algn="ctr" defTabSz="714375" rtl="0" eaLnBrk="1" fontAlgn="base" latinLnBrk="0" hangingPunct="1">
              <a:lnSpc>
                <a:spcPct val="100000"/>
              </a:lnSpc>
              <a:spcBef>
                <a:spcPct val="0"/>
              </a:spcBef>
              <a:spcAft>
                <a:spcPct val="0"/>
              </a:spcAft>
              <a:buClrTx/>
              <a:buSzTx/>
              <a:buFontTx/>
              <a:buNone/>
              <a:tabLst/>
              <a:defRPr/>
            </a:pPr>
            <a:r>
              <a:rPr kumimoji="0" lang="el-GR" sz="3200" b="1" i="0" u="none" strike="noStrike" kern="1200" cap="none" spc="0" normalizeH="0" baseline="0" noProof="0" dirty="0">
                <a:ln>
                  <a:noFill/>
                </a:ln>
                <a:solidFill>
                  <a:srgbClr val="0F9ED5">
                    <a:lumMod val="75000"/>
                  </a:srgbClr>
                </a:solidFill>
                <a:effectLst>
                  <a:outerShdw blurRad="38100" dist="38100" dir="2700000" algn="tl">
                    <a:srgbClr val="000000">
                      <a:alpha val="43137"/>
                    </a:srgbClr>
                  </a:outerShdw>
                </a:effectLst>
                <a:uLnTx/>
                <a:uFillTx/>
                <a:latin typeface="Calibri Light" panose="020F0302020204030204" pitchFamily="34" charset="0"/>
                <a:ea typeface="+mn-ea"/>
                <a:cs typeface="Calibri Light" panose="020F0302020204030204" pitchFamily="34" charset="0"/>
              </a:rPr>
              <a:t>ΔΕΙΚΤΗΣ ΜΕΤΑΒΟΛΗΣ ΜΙΣΘΩΝ</a:t>
            </a:r>
            <a:r>
              <a:rPr kumimoji="0" lang="el-GR" sz="3200" b="1" i="0" u="none" strike="noStrike" kern="1200" cap="none" spc="0" normalizeH="0" baseline="0" noProof="0" dirty="0">
                <a:ln>
                  <a:noFill/>
                </a:ln>
                <a:solidFill>
                  <a:srgbClr val="0F9ED5">
                    <a:lumMod val="50000"/>
                  </a:srgbClr>
                </a:solidFill>
                <a:effectLst>
                  <a:outerShdw blurRad="38100" dist="38100" dir="2700000" algn="tl">
                    <a:srgbClr val="000000">
                      <a:alpha val="43137"/>
                    </a:srgbClr>
                  </a:outerShdw>
                </a:effectLst>
                <a:uLnTx/>
                <a:uFillTx/>
                <a:latin typeface="Calibri Light" panose="020F0302020204030204" pitchFamily="34" charset="0"/>
                <a:ea typeface="+mn-ea"/>
                <a:cs typeface="Calibri Light" panose="020F0302020204030204" pitchFamily="34" charset="0"/>
              </a:rPr>
              <a:t> </a:t>
            </a:r>
          </a:p>
        </p:txBody>
      </p:sp>
      <p:sp>
        <p:nvSpPr>
          <p:cNvPr id="3" name="TextBox 2">
            <a:extLst>
              <a:ext uri="{FF2B5EF4-FFF2-40B4-BE49-F238E27FC236}">
                <a16:creationId xmlns:a16="http://schemas.microsoft.com/office/drawing/2014/main" id="{AC4D7D18-924C-7085-1735-7F8091A6EF5D}"/>
              </a:ext>
            </a:extLst>
          </p:cNvPr>
          <p:cNvSpPr txBox="1"/>
          <p:nvPr/>
        </p:nvSpPr>
        <p:spPr>
          <a:xfrm>
            <a:off x="281643" y="523220"/>
            <a:ext cx="14179826" cy="10236328"/>
          </a:xfrm>
          <a:prstGeom prst="rect">
            <a:avLst/>
          </a:prstGeom>
          <a:noFill/>
        </p:spPr>
        <p:txBody>
          <a:bodyPr wrap="square">
            <a:spAutoFit/>
          </a:bodyPr>
          <a:lstStyle/>
          <a:p>
            <a:pPr algn="just">
              <a:lnSpc>
                <a:spcPct val="115000"/>
              </a:lnSpc>
              <a:spcBef>
                <a:spcPts val="600"/>
              </a:spcBef>
              <a:spcAft>
                <a:spcPts val="600"/>
              </a:spcAft>
            </a:pPr>
            <a:r>
              <a:rPr lang="el-GR" sz="2600" b="0" dirty="0">
                <a:solidFill>
                  <a:schemeClr val="accent4">
                    <a:lumMod val="75000"/>
                  </a:schemeClr>
                </a:solidFill>
                <a:effectLst/>
                <a:latin typeface="Calibri Light" panose="020F0302020204030204" pitchFamily="34" charset="0"/>
                <a:ea typeface="Times New Roman" panose="02020603050405020304" pitchFamily="18" charset="0"/>
                <a:cs typeface="Calibri Light" panose="020F0302020204030204" pitchFamily="34" charset="0"/>
              </a:rPr>
              <a:t>Η ΕΛΣΤΑΤ εφαρμόζει τα πλέον αυστηρά και προηγμένα μέτρα και πρωτόκολλα για την ασφαλή λήψη, αποθήκευση και επεξεργασία των δεδομένων που της διατίθενται</a:t>
            </a:r>
            <a:endParaRPr lang="el-GR" sz="2600" b="1" dirty="0">
              <a:solidFill>
                <a:schemeClr val="accent4">
                  <a:lumMod val="75000"/>
                </a:schemeClr>
              </a:solidFill>
              <a:effectLst/>
              <a:latin typeface="Calibri Light" panose="020F0302020204030204" pitchFamily="34" charset="0"/>
              <a:ea typeface="Times New Roman" panose="02020603050405020304" pitchFamily="18" charset="0"/>
              <a:cs typeface="Calibri Light" panose="020F0302020204030204" pitchFamily="34" charset="0"/>
            </a:endParaRPr>
          </a:p>
          <a:p>
            <a:pPr algn="just">
              <a:lnSpc>
                <a:spcPct val="115000"/>
              </a:lnSpc>
              <a:spcBef>
                <a:spcPts val="600"/>
              </a:spcBef>
              <a:spcAft>
                <a:spcPts val="600"/>
              </a:spcAft>
            </a:pPr>
            <a:r>
              <a:rPr lang="el-GR" sz="2600" b="1" dirty="0">
                <a:solidFill>
                  <a:schemeClr val="accent4">
                    <a:lumMod val="75000"/>
                  </a:schemeClr>
                </a:solidFill>
                <a:effectLst/>
                <a:latin typeface="Calibri Light" panose="020F0302020204030204" pitchFamily="34" charset="0"/>
                <a:ea typeface="Times New Roman" panose="02020603050405020304" pitchFamily="18" charset="0"/>
                <a:cs typeface="Calibri Light" panose="020F0302020204030204" pitchFamily="34" charset="0"/>
              </a:rPr>
              <a:t>Συγκεκριμένα</a:t>
            </a:r>
            <a:r>
              <a:rPr lang="en-US" sz="2600" b="1" dirty="0">
                <a:solidFill>
                  <a:schemeClr val="accent4">
                    <a:lumMod val="75000"/>
                  </a:schemeClr>
                </a:solidFill>
                <a:effectLst/>
                <a:latin typeface="Calibri Light" panose="020F0302020204030204" pitchFamily="34" charset="0"/>
                <a:ea typeface="Times New Roman" panose="02020603050405020304" pitchFamily="18" charset="0"/>
                <a:cs typeface="Calibri Light" panose="020F0302020204030204" pitchFamily="34" charset="0"/>
              </a:rPr>
              <a:t>:</a:t>
            </a:r>
            <a:endParaRPr lang="el-GR" sz="2600" b="1" dirty="0">
              <a:solidFill>
                <a:schemeClr val="accent4">
                  <a:lumMod val="75000"/>
                </a:schemeClr>
              </a:solidFill>
              <a:effectLst/>
              <a:latin typeface="Calibri Light" panose="020F0302020204030204" pitchFamily="34" charset="0"/>
              <a:ea typeface="Times New Roman" panose="02020603050405020304" pitchFamily="18" charset="0"/>
              <a:cs typeface="Calibri Light" panose="020F0302020204030204" pitchFamily="34" charset="0"/>
            </a:endParaRPr>
          </a:p>
          <a:p>
            <a:pPr marL="981075" lvl="0" indent="-342900" algn="just">
              <a:lnSpc>
                <a:spcPct val="115000"/>
              </a:lnSpc>
              <a:spcBef>
                <a:spcPts val="600"/>
              </a:spcBef>
              <a:spcAft>
                <a:spcPts val="600"/>
              </a:spcAft>
              <a:buClr>
                <a:schemeClr val="accent4">
                  <a:lumMod val="75000"/>
                </a:schemeClr>
              </a:buClr>
              <a:buSzPct val="70000"/>
              <a:buFont typeface="Wingdings" panose="05000000000000000000" pitchFamily="2" charset="2"/>
              <a:buChar char="q"/>
              <a:tabLst>
                <a:tab pos="457200" algn="l"/>
              </a:tabLst>
            </a:pPr>
            <a:r>
              <a:rPr lang="el-GR" sz="2600" b="0" dirty="0">
                <a:solidFill>
                  <a:schemeClr val="accent4">
                    <a:lumMod val="75000"/>
                  </a:schemeClr>
                </a:solidFill>
                <a:effectLst/>
                <a:latin typeface="Calibri Light" panose="020F0302020204030204" pitchFamily="34" charset="0"/>
                <a:ea typeface="Times New Roman" panose="02020603050405020304" pitchFamily="18" charset="0"/>
                <a:cs typeface="Calibri Light" panose="020F0302020204030204" pitchFamily="34" charset="0"/>
              </a:rPr>
              <a:t>Τα δεδομένα διαβιβάζονται στην ΕΛΣΤΑΤ μέσω ασφαλούς διαύλου μεταφοράς δεδομένων (</a:t>
            </a:r>
            <a:r>
              <a:rPr lang="el-GR" sz="2600" b="0" dirty="0" err="1">
                <a:solidFill>
                  <a:schemeClr val="accent4">
                    <a:lumMod val="75000"/>
                  </a:schemeClr>
                </a:solidFill>
                <a:effectLst/>
                <a:latin typeface="Calibri Light" panose="020F0302020204030204" pitchFamily="34" charset="0"/>
                <a:ea typeface="Times New Roman" panose="02020603050405020304" pitchFamily="18" charset="0"/>
                <a:cs typeface="Calibri Light" panose="020F0302020204030204" pitchFamily="34" charset="0"/>
              </a:rPr>
              <a:t>secure</a:t>
            </a:r>
            <a:r>
              <a:rPr lang="el-GR" sz="2600" b="0" dirty="0">
                <a:solidFill>
                  <a:schemeClr val="accent4">
                    <a:lumMod val="75000"/>
                  </a:schemeClr>
                </a:solidFill>
                <a:effectLst/>
                <a:latin typeface="Calibri Light" panose="020F0302020204030204" pitchFamily="34" charset="0"/>
                <a:ea typeface="Times New Roman" panose="02020603050405020304" pitchFamily="18" charset="0"/>
                <a:cs typeface="Calibri Light" panose="020F0302020204030204" pitchFamily="34" charset="0"/>
              </a:rPr>
              <a:t> FTP) </a:t>
            </a:r>
          </a:p>
          <a:p>
            <a:pPr marL="638175" lvl="0" algn="just">
              <a:lnSpc>
                <a:spcPct val="115000"/>
              </a:lnSpc>
              <a:spcBef>
                <a:spcPts val="600"/>
              </a:spcBef>
              <a:spcAft>
                <a:spcPts val="600"/>
              </a:spcAft>
              <a:buClr>
                <a:schemeClr val="accent4">
                  <a:lumMod val="75000"/>
                </a:schemeClr>
              </a:buClr>
              <a:buSzPct val="70000"/>
              <a:tabLst>
                <a:tab pos="457200" algn="l"/>
              </a:tabLst>
            </a:pPr>
            <a:r>
              <a:rPr lang="el-GR" sz="2600" dirty="0">
                <a:solidFill>
                  <a:schemeClr val="accent4">
                    <a:lumMod val="75000"/>
                  </a:schemeClr>
                </a:solidFill>
                <a:latin typeface="Calibri Light" panose="020F0302020204030204" pitchFamily="34" charset="0"/>
                <a:ea typeface="Times New Roman" panose="02020603050405020304" pitchFamily="18" charset="0"/>
                <a:cs typeface="Calibri Light" panose="020F0302020204030204" pitchFamily="34" charset="0"/>
              </a:rPr>
              <a:t>     </a:t>
            </a:r>
            <a:r>
              <a:rPr lang="el-GR" sz="2600" b="0" dirty="0">
                <a:solidFill>
                  <a:schemeClr val="accent4">
                    <a:lumMod val="75000"/>
                  </a:schemeClr>
                </a:solidFill>
                <a:effectLst/>
                <a:latin typeface="Calibri Light" panose="020F0302020204030204" pitchFamily="34" charset="0"/>
                <a:ea typeface="Times New Roman" panose="02020603050405020304" pitchFamily="18" charset="0"/>
                <a:cs typeface="Calibri Light" panose="020F0302020204030204" pitchFamily="34" charset="0"/>
              </a:rPr>
              <a:t>Η πρόσβαση γίνεται με εξατομικευμένους λογαριασμούς χρηστών </a:t>
            </a:r>
            <a:endParaRPr lang="el-GR" sz="2600" b="1" dirty="0">
              <a:solidFill>
                <a:schemeClr val="accent4">
                  <a:lumMod val="75000"/>
                </a:schemeClr>
              </a:solidFill>
              <a:effectLst/>
              <a:latin typeface="Calibri Light" panose="020F0302020204030204" pitchFamily="34" charset="0"/>
              <a:ea typeface="Times New Roman" panose="02020603050405020304" pitchFamily="18" charset="0"/>
              <a:cs typeface="Calibri Light" panose="020F0302020204030204" pitchFamily="34" charset="0"/>
            </a:endParaRPr>
          </a:p>
          <a:p>
            <a:pPr marL="981075" lvl="0" indent="-342900" algn="just">
              <a:lnSpc>
                <a:spcPct val="115000"/>
              </a:lnSpc>
              <a:spcBef>
                <a:spcPts val="600"/>
              </a:spcBef>
              <a:spcAft>
                <a:spcPts val="600"/>
              </a:spcAft>
              <a:buClr>
                <a:schemeClr val="accent4">
                  <a:lumMod val="75000"/>
                </a:schemeClr>
              </a:buClr>
              <a:buSzPct val="70000"/>
              <a:buFont typeface="Wingdings" panose="05000000000000000000" pitchFamily="2" charset="2"/>
              <a:buChar char="q"/>
              <a:tabLst>
                <a:tab pos="457200" algn="l"/>
              </a:tabLst>
            </a:pPr>
            <a:r>
              <a:rPr lang="el-GR" sz="2600" b="0" dirty="0">
                <a:solidFill>
                  <a:schemeClr val="accent4">
                    <a:lumMod val="75000"/>
                  </a:schemeClr>
                </a:solidFill>
                <a:effectLst/>
                <a:latin typeface="Calibri Light" panose="020F0302020204030204" pitchFamily="34" charset="0"/>
                <a:ea typeface="Times New Roman" panose="02020603050405020304" pitchFamily="18" charset="0"/>
                <a:cs typeface="Calibri Light" panose="020F0302020204030204" pitchFamily="34" charset="0"/>
              </a:rPr>
              <a:t>Τα δεδομένα φυλάσσονται στο περιβάλλον της ασφαλούς βάσης δεδομένων, το οποίο αποτελεί ανεξάρτητο </a:t>
            </a:r>
            <a:r>
              <a:rPr lang="el-GR" sz="2600" b="0" dirty="0" err="1">
                <a:solidFill>
                  <a:schemeClr val="accent4">
                    <a:lumMod val="75000"/>
                  </a:schemeClr>
                </a:solidFill>
                <a:effectLst/>
                <a:latin typeface="Calibri Light" panose="020F0302020204030204" pitchFamily="34" charset="0"/>
                <a:ea typeface="Times New Roman" panose="02020603050405020304" pitchFamily="18" charset="0"/>
                <a:cs typeface="Calibri Light" panose="020F0302020204030204" pitchFamily="34" charset="0"/>
              </a:rPr>
              <a:t>υποδίκτυο</a:t>
            </a:r>
            <a:r>
              <a:rPr lang="el-GR" sz="2600" b="0" dirty="0">
                <a:solidFill>
                  <a:schemeClr val="accent4">
                    <a:lumMod val="75000"/>
                  </a:schemeClr>
                </a:solidFill>
                <a:effectLst/>
                <a:latin typeface="Calibri Light" panose="020F0302020204030204" pitchFamily="34" charset="0"/>
                <a:ea typeface="Times New Roman" panose="02020603050405020304" pitchFamily="18" charset="0"/>
                <a:cs typeface="Calibri Light" panose="020F0302020204030204" pitchFamily="34" charset="0"/>
              </a:rPr>
              <a:t> της ΕΛΣΤΑΤ, και δεν συνδέεται με κανένα άλλο υποσύστημα, ούτε επιτρέπει προσβάσεις από άλλες εφαρμογές ή συστήματα</a:t>
            </a:r>
            <a:endParaRPr lang="el-GR" sz="2600" b="1" dirty="0">
              <a:solidFill>
                <a:schemeClr val="accent4">
                  <a:lumMod val="75000"/>
                </a:schemeClr>
              </a:solidFill>
              <a:effectLst/>
              <a:latin typeface="Calibri Light" panose="020F0302020204030204" pitchFamily="34" charset="0"/>
              <a:ea typeface="Times New Roman" panose="02020603050405020304" pitchFamily="18" charset="0"/>
              <a:cs typeface="Calibri Light" panose="020F0302020204030204" pitchFamily="34" charset="0"/>
            </a:endParaRPr>
          </a:p>
          <a:p>
            <a:pPr marL="981075" lvl="0" indent="-342900" algn="just">
              <a:lnSpc>
                <a:spcPct val="115000"/>
              </a:lnSpc>
              <a:spcBef>
                <a:spcPts val="600"/>
              </a:spcBef>
              <a:spcAft>
                <a:spcPts val="600"/>
              </a:spcAft>
              <a:buClr>
                <a:schemeClr val="accent4">
                  <a:lumMod val="75000"/>
                </a:schemeClr>
              </a:buClr>
              <a:buSzPct val="70000"/>
              <a:buFont typeface="Wingdings" panose="05000000000000000000" pitchFamily="2" charset="2"/>
              <a:buChar char="q"/>
              <a:tabLst>
                <a:tab pos="457200" algn="l"/>
              </a:tabLst>
            </a:pPr>
            <a:r>
              <a:rPr lang="el-GR" sz="2600" b="0" dirty="0">
                <a:solidFill>
                  <a:schemeClr val="accent4">
                    <a:lumMod val="75000"/>
                  </a:schemeClr>
                </a:solidFill>
                <a:effectLst/>
                <a:latin typeface="Calibri Light" panose="020F0302020204030204" pitchFamily="34" charset="0"/>
                <a:ea typeface="Times New Roman" panose="02020603050405020304" pitchFamily="18" charset="0"/>
                <a:cs typeface="Calibri Light" panose="020F0302020204030204" pitchFamily="34" charset="0"/>
              </a:rPr>
              <a:t>Τα δεδομένα φυλάσσονται κρυπτογραφημένα</a:t>
            </a:r>
            <a:endParaRPr lang="el-GR" sz="2600" b="1" dirty="0">
              <a:solidFill>
                <a:schemeClr val="accent4">
                  <a:lumMod val="75000"/>
                </a:schemeClr>
              </a:solidFill>
              <a:effectLst/>
              <a:latin typeface="Calibri Light" panose="020F0302020204030204" pitchFamily="34" charset="0"/>
              <a:ea typeface="Times New Roman" panose="02020603050405020304" pitchFamily="18" charset="0"/>
              <a:cs typeface="Calibri Light" panose="020F0302020204030204" pitchFamily="34" charset="0"/>
            </a:endParaRPr>
          </a:p>
          <a:p>
            <a:pPr marL="981075" lvl="0" indent="-342900" algn="just">
              <a:lnSpc>
                <a:spcPct val="115000"/>
              </a:lnSpc>
              <a:spcBef>
                <a:spcPts val="600"/>
              </a:spcBef>
              <a:spcAft>
                <a:spcPts val="600"/>
              </a:spcAft>
              <a:buClr>
                <a:schemeClr val="accent4">
                  <a:lumMod val="75000"/>
                </a:schemeClr>
              </a:buClr>
              <a:buSzPct val="70000"/>
              <a:buFont typeface="Wingdings" panose="05000000000000000000" pitchFamily="2" charset="2"/>
              <a:buChar char="q"/>
              <a:tabLst>
                <a:tab pos="457200" algn="l"/>
              </a:tabLst>
            </a:pPr>
            <a:r>
              <a:rPr lang="el-GR" sz="2600" b="0" dirty="0">
                <a:solidFill>
                  <a:schemeClr val="accent4">
                    <a:lumMod val="75000"/>
                  </a:schemeClr>
                </a:solidFill>
                <a:effectLst/>
                <a:latin typeface="Calibri Light" panose="020F0302020204030204" pitchFamily="34" charset="0"/>
                <a:ea typeface="Times New Roman" panose="02020603050405020304" pitchFamily="18" charset="0"/>
                <a:cs typeface="Calibri Light" panose="020F0302020204030204" pitchFamily="34" charset="0"/>
              </a:rPr>
              <a:t>Η πρόσβαση στο περιβάλλον ασφαλούς βάσης δεδομένων είναι ελεγχόμενη και επιτρέπεται αποκλειστικώς σε ειδικά εξουσιοδοτημένους χρήστες, των οποίων οι κινήσεις καταγράφονται (</a:t>
            </a:r>
            <a:r>
              <a:rPr lang="el-GR" sz="2600" b="0" dirty="0" err="1">
                <a:solidFill>
                  <a:schemeClr val="accent4">
                    <a:lumMod val="75000"/>
                  </a:schemeClr>
                </a:solidFill>
                <a:effectLst/>
                <a:latin typeface="Calibri Light" panose="020F0302020204030204" pitchFamily="34" charset="0"/>
                <a:ea typeface="Times New Roman" panose="02020603050405020304" pitchFamily="18" charset="0"/>
                <a:cs typeface="Calibri Light" panose="020F0302020204030204" pitchFamily="34" charset="0"/>
              </a:rPr>
              <a:t>log</a:t>
            </a:r>
            <a:r>
              <a:rPr lang="el-GR" sz="2600" b="0" dirty="0">
                <a:solidFill>
                  <a:schemeClr val="accent4">
                    <a:lumMod val="75000"/>
                  </a:schemeClr>
                </a:solidFill>
                <a:effectLst/>
                <a:latin typeface="Calibri Light" panose="020F0302020204030204" pitchFamily="34" charset="0"/>
                <a:ea typeface="Times New Roman" panose="02020603050405020304" pitchFamily="18" charset="0"/>
                <a:cs typeface="Calibri Light" panose="020F0302020204030204" pitchFamily="34" charset="0"/>
              </a:rPr>
              <a:t> </a:t>
            </a:r>
            <a:r>
              <a:rPr lang="el-GR" sz="2600" b="0" dirty="0" err="1">
                <a:solidFill>
                  <a:schemeClr val="accent4">
                    <a:lumMod val="75000"/>
                  </a:schemeClr>
                </a:solidFill>
                <a:effectLst/>
                <a:latin typeface="Calibri Light" panose="020F0302020204030204" pitchFamily="34" charset="0"/>
                <a:ea typeface="Times New Roman" panose="02020603050405020304" pitchFamily="18" charset="0"/>
                <a:cs typeface="Calibri Light" panose="020F0302020204030204" pitchFamily="34" charset="0"/>
              </a:rPr>
              <a:t>files</a:t>
            </a:r>
            <a:r>
              <a:rPr lang="el-GR" sz="2600" b="0" dirty="0">
                <a:solidFill>
                  <a:schemeClr val="accent4">
                    <a:lumMod val="75000"/>
                  </a:schemeClr>
                </a:solidFill>
                <a:effectLst/>
                <a:latin typeface="Calibri Light" panose="020F0302020204030204" pitchFamily="34" charset="0"/>
                <a:ea typeface="Times New Roman" panose="02020603050405020304" pitchFamily="18" charset="0"/>
                <a:cs typeface="Calibri Light" panose="020F0302020204030204" pitchFamily="34" charset="0"/>
              </a:rPr>
              <a:t>)</a:t>
            </a:r>
            <a:endParaRPr lang="el-GR" sz="2600" b="1" dirty="0">
              <a:solidFill>
                <a:schemeClr val="accent4">
                  <a:lumMod val="75000"/>
                </a:schemeClr>
              </a:solidFill>
              <a:effectLst/>
              <a:latin typeface="Calibri Light" panose="020F0302020204030204" pitchFamily="34" charset="0"/>
              <a:ea typeface="Times New Roman" panose="02020603050405020304" pitchFamily="18" charset="0"/>
              <a:cs typeface="Calibri Light" panose="020F0302020204030204" pitchFamily="34" charset="0"/>
            </a:endParaRPr>
          </a:p>
          <a:p>
            <a:pPr marL="981075" lvl="0" indent="-342900" algn="just">
              <a:lnSpc>
                <a:spcPct val="115000"/>
              </a:lnSpc>
              <a:spcBef>
                <a:spcPts val="600"/>
              </a:spcBef>
              <a:spcAft>
                <a:spcPts val="600"/>
              </a:spcAft>
              <a:buClr>
                <a:schemeClr val="accent4">
                  <a:lumMod val="75000"/>
                </a:schemeClr>
              </a:buClr>
              <a:buSzPct val="70000"/>
              <a:buFont typeface="Wingdings" panose="05000000000000000000" pitchFamily="2" charset="2"/>
              <a:buChar char="q"/>
              <a:tabLst>
                <a:tab pos="457200" algn="l"/>
              </a:tabLst>
            </a:pPr>
            <a:r>
              <a:rPr lang="el-GR" sz="2600" b="0" dirty="0">
                <a:solidFill>
                  <a:schemeClr val="accent4">
                    <a:lumMod val="75000"/>
                  </a:schemeClr>
                </a:solidFill>
                <a:effectLst/>
                <a:latin typeface="Calibri Light" panose="020F0302020204030204" pitchFamily="34" charset="0"/>
                <a:ea typeface="Times New Roman" panose="02020603050405020304" pitchFamily="18" charset="0"/>
                <a:cs typeface="Calibri Light" panose="020F0302020204030204" pitchFamily="34" charset="0"/>
              </a:rPr>
              <a:t>Η επεξεργασία των δεδομένων γίνεται από εξουσιοδοτημένο προσωπικό της ΕΛΣΤΑΤ</a:t>
            </a:r>
            <a:endParaRPr lang="el-GR" sz="2600" b="1" dirty="0">
              <a:solidFill>
                <a:schemeClr val="accent4">
                  <a:lumMod val="75000"/>
                </a:schemeClr>
              </a:solidFill>
              <a:effectLst/>
              <a:latin typeface="Calibri Light" panose="020F0302020204030204" pitchFamily="34" charset="0"/>
              <a:ea typeface="Times New Roman" panose="02020603050405020304" pitchFamily="18" charset="0"/>
              <a:cs typeface="Calibri Light" panose="020F0302020204030204" pitchFamily="34" charset="0"/>
            </a:endParaRPr>
          </a:p>
          <a:p>
            <a:pPr marL="981075" lvl="0" indent="-342900" algn="just">
              <a:lnSpc>
                <a:spcPct val="115000"/>
              </a:lnSpc>
              <a:spcBef>
                <a:spcPts val="600"/>
              </a:spcBef>
              <a:spcAft>
                <a:spcPts val="600"/>
              </a:spcAft>
              <a:buClr>
                <a:schemeClr val="accent4">
                  <a:lumMod val="75000"/>
                </a:schemeClr>
              </a:buClr>
              <a:buSzPct val="70000"/>
              <a:buFont typeface="Wingdings" panose="05000000000000000000" pitchFamily="2" charset="2"/>
              <a:buChar char="q"/>
              <a:tabLst>
                <a:tab pos="457200" algn="l"/>
              </a:tabLst>
            </a:pPr>
            <a:r>
              <a:rPr lang="el-GR" sz="2600" b="0" dirty="0">
                <a:solidFill>
                  <a:schemeClr val="accent4">
                    <a:lumMod val="75000"/>
                  </a:schemeClr>
                </a:solidFill>
                <a:effectLst/>
                <a:latin typeface="Calibri Light" panose="020F0302020204030204" pitchFamily="34" charset="0"/>
                <a:ea typeface="Times New Roman" panose="02020603050405020304" pitchFamily="18" charset="0"/>
                <a:cs typeface="Calibri Light" panose="020F0302020204030204" pitchFamily="34" charset="0"/>
              </a:rPr>
              <a:t>Η εξαγωγή πρωτογενών δεδομένων από το περιβάλλον ασφαλούς βάσης δεδομένων δεν είναι εφικτή</a:t>
            </a:r>
            <a:endParaRPr lang="el-GR" sz="2600" b="1" dirty="0">
              <a:solidFill>
                <a:schemeClr val="accent4">
                  <a:lumMod val="75000"/>
                </a:schemeClr>
              </a:solidFill>
              <a:effectLst/>
              <a:latin typeface="Calibri Light" panose="020F0302020204030204" pitchFamily="34" charset="0"/>
              <a:ea typeface="Times New Roman" panose="02020603050405020304" pitchFamily="18" charset="0"/>
              <a:cs typeface="Calibri Light" panose="020F0302020204030204" pitchFamily="34" charset="0"/>
            </a:endParaRPr>
          </a:p>
          <a:p>
            <a:pPr>
              <a:lnSpc>
                <a:spcPct val="115000"/>
              </a:lnSpc>
              <a:spcBef>
                <a:spcPts val="600"/>
              </a:spcBef>
            </a:pPr>
            <a:r>
              <a:rPr lang="el-GR" sz="2600" b="0" dirty="0">
                <a:solidFill>
                  <a:schemeClr val="accent4">
                    <a:lumMod val="75000"/>
                  </a:schemeClr>
                </a:solidFill>
                <a:effectLst/>
                <a:latin typeface="Calibri Light" panose="020F0302020204030204" pitchFamily="34" charset="0"/>
                <a:ea typeface="Times New Roman" panose="02020603050405020304" pitchFamily="18" charset="0"/>
                <a:cs typeface="Calibri Light" panose="020F0302020204030204" pitchFamily="34" charset="0"/>
              </a:rPr>
              <a:t>Το συνολικό οικοσύστημα των συστημάτων και εφαρμογών της ΕΛΣΤΑΤ προστατεύεται από προηγμένα συστήματα ελέγχου, τόσο σε επίπεδο </a:t>
            </a:r>
            <a:r>
              <a:rPr lang="el-GR" sz="2600" b="0" dirty="0" err="1">
                <a:solidFill>
                  <a:schemeClr val="accent4">
                    <a:lumMod val="75000"/>
                  </a:schemeClr>
                </a:solidFill>
                <a:effectLst/>
                <a:latin typeface="Calibri Light" panose="020F0302020204030204" pitchFamily="34" charset="0"/>
                <a:ea typeface="Times New Roman" panose="02020603050405020304" pitchFamily="18" charset="0"/>
                <a:cs typeface="Calibri Light" panose="020F0302020204030204" pitchFamily="34" charset="0"/>
              </a:rPr>
              <a:t>hardware</a:t>
            </a:r>
            <a:r>
              <a:rPr lang="el-GR" sz="2600" b="0" dirty="0">
                <a:solidFill>
                  <a:schemeClr val="accent4">
                    <a:lumMod val="75000"/>
                  </a:schemeClr>
                </a:solidFill>
                <a:effectLst/>
                <a:latin typeface="Calibri Light" panose="020F0302020204030204" pitchFamily="34" charset="0"/>
                <a:ea typeface="Times New Roman" panose="02020603050405020304" pitchFamily="18" charset="0"/>
                <a:cs typeface="Calibri Light" panose="020F0302020204030204" pitchFamily="34" charset="0"/>
              </a:rPr>
              <a:t> όσο και </a:t>
            </a:r>
            <a:r>
              <a:rPr lang="el-GR" sz="2600" b="0" dirty="0" err="1">
                <a:solidFill>
                  <a:schemeClr val="accent4">
                    <a:lumMod val="75000"/>
                  </a:schemeClr>
                </a:solidFill>
                <a:effectLst/>
                <a:latin typeface="Calibri Light" panose="020F0302020204030204" pitchFamily="34" charset="0"/>
                <a:ea typeface="Times New Roman" panose="02020603050405020304" pitchFamily="18" charset="0"/>
                <a:cs typeface="Calibri Light" panose="020F0302020204030204" pitchFamily="34" charset="0"/>
              </a:rPr>
              <a:t>software</a:t>
            </a:r>
            <a:r>
              <a:rPr lang="el-GR" sz="2600" b="0" dirty="0">
                <a:solidFill>
                  <a:schemeClr val="accent4">
                    <a:lumMod val="75000"/>
                  </a:schemeClr>
                </a:solidFill>
                <a:effectLst/>
                <a:latin typeface="Calibri Light" panose="020F0302020204030204" pitchFamily="34" charset="0"/>
                <a:ea typeface="Times New Roman" panose="02020603050405020304" pitchFamily="18" charset="0"/>
                <a:cs typeface="Calibri Light" panose="020F0302020204030204" pitchFamily="34" charset="0"/>
              </a:rPr>
              <a:t> </a:t>
            </a:r>
            <a:endParaRPr lang="el-GR" sz="2600" b="1" dirty="0">
              <a:solidFill>
                <a:schemeClr val="accent4">
                  <a:lumMod val="75000"/>
                </a:schemeClr>
              </a:solidFill>
              <a:effectLst/>
              <a:latin typeface="Calibri Light" panose="020F0302020204030204" pitchFamily="34" charset="0"/>
              <a:ea typeface="Times New Roman" panose="02020603050405020304" pitchFamily="18" charset="0"/>
              <a:cs typeface="Calibri Light" panose="020F0302020204030204" pitchFamily="34" charset="0"/>
            </a:endParaRPr>
          </a:p>
          <a:p>
            <a:pPr algn="just">
              <a:lnSpc>
                <a:spcPct val="115000"/>
              </a:lnSpc>
              <a:spcBef>
                <a:spcPts val="600"/>
              </a:spcBef>
              <a:spcAft>
                <a:spcPts val="600"/>
              </a:spcAft>
            </a:pPr>
            <a:endParaRPr lang="el-GR" sz="2400" b="1" dirty="0">
              <a:solidFill>
                <a:schemeClr val="accent4">
                  <a:lumMod val="75000"/>
                </a:schemeClr>
              </a:solidFill>
              <a:effectLst/>
              <a:latin typeface="Calibri Light" panose="020F0302020204030204" pitchFamily="34" charset="0"/>
              <a:ea typeface="Times New Roman" panose="02020603050405020304" pitchFamily="18" charset="0"/>
              <a:cs typeface="Calibri Light" panose="020F0302020204030204" pitchFamily="34" charset="0"/>
            </a:endParaRPr>
          </a:p>
        </p:txBody>
      </p:sp>
    </p:spTree>
    <p:extLst>
      <p:ext uri="{BB962C8B-B14F-4D97-AF65-F5344CB8AC3E}">
        <p14:creationId xmlns:p14="http://schemas.microsoft.com/office/powerpoint/2010/main" val="290238718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a:extLst>
            <a:ext uri="{FF2B5EF4-FFF2-40B4-BE49-F238E27FC236}">
              <a16:creationId xmlns:a16="http://schemas.microsoft.com/office/drawing/2014/main" id="{59D45B53-7FC2-A449-BCF6-36FF8B7563FA}"/>
            </a:ext>
          </a:extLst>
        </p:cNvPr>
        <p:cNvGrpSpPr/>
        <p:nvPr/>
      </p:nvGrpSpPr>
      <p:grpSpPr>
        <a:xfrm>
          <a:off x="0" y="0"/>
          <a:ext cx="0" cy="0"/>
          <a:chOff x="0" y="0"/>
          <a:chExt cx="0" cy="0"/>
        </a:xfrm>
      </p:grpSpPr>
      <p:sp>
        <p:nvSpPr>
          <p:cNvPr id="2" name="Τίτλος 1">
            <a:extLst>
              <a:ext uri="{FF2B5EF4-FFF2-40B4-BE49-F238E27FC236}">
                <a16:creationId xmlns:a16="http://schemas.microsoft.com/office/drawing/2014/main" id="{0B12B663-AA6F-F749-BA30-3D6667196DAD}"/>
              </a:ext>
            </a:extLst>
          </p:cNvPr>
          <p:cNvSpPr>
            <a:spLocks noGrp="1"/>
          </p:cNvSpPr>
          <p:nvPr>
            <p:ph type="title"/>
          </p:nvPr>
        </p:nvSpPr>
        <p:spPr>
          <a:xfrm>
            <a:off x="2948941" y="217169"/>
            <a:ext cx="8743950" cy="1371601"/>
          </a:xfrm>
        </p:spPr>
        <p:txBody>
          <a:bodyPr>
            <a:normAutofit fontScale="90000"/>
          </a:bodyPr>
          <a:lstStyle/>
          <a:p>
            <a:pPr algn="ctr"/>
            <a:r>
              <a:rPr lang="el-GR" sz="3600" b="1" dirty="0">
                <a:solidFill>
                  <a:schemeClr val="accent4">
                    <a:lumMod val="75000"/>
                  </a:schemeClr>
                </a:solidFill>
                <a:effectLst>
                  <a:outerShdw blurRad="38100" dist="38100" dir="2700000" algn="tl">
                    <a:srgbClr val="000000">
                      <a:alpha val="43137"/>
                    </a:srgbClr>
                  </a:outerShdw>
                </a:effectLst>
                <a:latin typeface="Calibri Light" panose="020F0302020204030204" pitchFamily="34" charset="0"/>
                <a:cs typeface="Calibri Light" panose="020F0302020204030204" pitchFamily="34" charset="0"/>
              </a:rPr>
              <a:t>ΔΕΙΚΤΗΣ ΜΕΤΑΒΟΛΗΣ ΜΙΣΘΩΝ </a:t>
            </a:r>
            <a:br>
              <a:rPr lang="el-GR" sz="3100" b="1" dirty="0">
                <a:solidFill>
                  <a:schemeClr val="accent4">
                    <a:lumMod val="75000"/>
                  </a:schemeClr>
                </a:solidFill>
                <a:effectLst>
                  <a:outerShdw blurRad="38100" dist="38100" dir="2700000" algn="tl">
                    <a:srgbClr val="000000">
                      <a:alpha val="43137"/>
                    </a:srgbClr>
                  </a:outerShdw>
                </a:effectLst>
                <a:latin typeface="Calibri Light" panose="020F0302020204030204" pitchFamily="34" charset="0"/>
                <a:cs typeface="Calibri Light" panose="020F0302020204030204" pitchFamily="34" charset="0"/>
              </a:rPr>
            </a:br>
            <a:br>
              <a:rPr lang="en-GB" sz="3869" dirty="0">
                <a:solidFill>
                  <a:schemeClr val="accent4">
                    <a:lumMod val="50000"/>
                  </a:schemeClr>
                </a:solidFill>
                <a:effectLst>
                  <a:outerShdw blurRad="38100" dist="38100" dir="2700000" algn="tl">
                    <a:srgbClr val="000000">
                      <a:alpha val="43137"/>
                    </a:srgbClr>
                  </a:outerShdw>
                </a:effectLst>
              </a:rPr>
            </a:br>
            <a:endParaRPr lang="en-GB" sz="3869"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endParaRPr>
          </a:p>
        </p:txBody>
      </p:sp>
      <p:sp>
        <p:nvSpPr>
          <p:cNvPr id="3" name="Θέση περιεχομένου 2">
            <a:extLst>
              <a:ext uri="{FF2B5EF4-FFF2-40B4-BE49-F238E27FC236}">
                <a16:creationId xmlns:a16="http://schemas.microsoft.com/office/drawing/2014/main" id="{7E451DC5-5CB8-D276-94D6-D954D85CE8BE}"/>
              </a:ext>
            </a:extLst>
          </p:cNvPr>
          <p:cNvSpPr>
            <a:spLocks noGrp="1"/>
          </p:cNvSpPr>
          <p:nvPr>
            <p:ph idx="1"/>
          </p:nvPr>
        </p:nvSpPr>
        <p:spPr>
          <a:xfrm>
            <a:off x="-1" y="625649"/>
            <a:ext cx="14550189" cy="9469582"/>
          </a:xfrm>
        </p:spPr>
        <p:txBody>
          <a:bodyPr>
            <a:normAutofit/>
          </a:bodyPr>
          <a:lstStyle/>
          <a:p>
            <a:pPr marL="0" indent="0" algn="ctr">
              <a:lnSpc>
                <a:spcPct val="150000"/>
              </a:lnSpc>
              <a:buNone/>
            </a:pPr>
            <a:r>
              <a:rPr lang="el-GR" sz="3200" b="1" dirty="0">
                <a:solidFill>
                  <a:schemeClr val="accent4">
                    <a:lumMod val="75000"/>
                  </a:schemeClr>
                </a:solidFill>
                <a:effectLst>
                  <a:outerShdw blurRad="38100" dist="38100" dir="2700000" algn="tl">
                    <a:srgbClr val="000000">
                      <a:alpha val="43137"/>
                    </a:srgbClr>
                  </a:outerShdw>
                </a:effectLst>
                <a:latin typeface="Calibri Light" panose="020F0302020204030204" pitchFamily="34" charset="0"/>
                <a:cs typeface="Calibri Light" panose="020F0302020204030204" pitchFamily="34" charset="0"/>
              </a:rPr>
              <a:t>Μελέτη και έλεγχος ποιότητας στοιχείων Π.Σ. ΕΡΓΑΝΗ και ΕΑΠ</a:t>
            </a:r>
          </a:p>
          <a:p>
            <a:pPr marL="0" indent="0">
              <a:buNone/>
            </a:pPr>
            <a:r>
              <a:rPr lang="el-GR" sz="3000" b="1" kern="100" dirty="0">
                <a:solidFill>
                  <a:schemeClr val="accent4">
                    <a:lumMod val="75000"/>
                  </a:schemeClr>
                </a:solidFill>
                <a:latin typeface="Calibri Light" panose="020F0302020204030204" pitchFamily="34" charset="0"/>
              </a:rPr>
              <a:t>Π.Σ. ΕΡΓΑΝΗ</a:t>
            </a:r>
          </a:p>
          <a:p>
            <a:pPr marL="273050" indent="352425">
              <a:buClr>
                <a:schemeClr val="accent4">
                  <a:lumMod val="50000"/>
                </a:schemeClr>
              </a:buClr>
              <a:buFont typeface="Wingdings" panose="05000000000000000000" pitchFamily="2" charset="2"/>
              <a:buChar char="v"/>
            </a:pPr>
            <a:r>
              <a:rPr lang="el-GR" kern="100" dirty="0">
                <a:solidFill>
                  <a:schemeClr val="accent4">
                    <a:lumMod val="75000"/>
                  </a:schemeClr>
                </a:solidFill>
                <a:latin typeface="Calibri Light" panose="020F0302020204030204" pitchFamily="34" charset="0"/>
              </a:rPr>
              <a:t>     Έλεγχος ποιότητας και κανόνες καθαρισμού</a:t>
            </a:r>
            <a:endParaRPr lang="en-GB" kern="100" dirty="0">
              <a:solidFill>
                <a:schemeClr val="accent4">
                  <a:lumMod val="75000"/>
                </a:schemeClr>
              </a:solidFill>
              <a:latin typeface="Calibri Light" panose="020F0302020204030204" pitchFamily="34" charset="0"/>
            </a:endParaRPr>
          </a:p>
          <a:p>
            <a:pPr marL="1539857" indent="-457200">
              <a:buClr>
                <a:schemeClr val="accent4">
                  <a:lumMod val="75000"/>
                </a:schemeClr>
              </a:buClr>
              <a:buFont typeface="Wingdings" panose="05000000000000000000" pitchFamily="2" charset="2"/>
              <a:buChar char="ü"/>
            </a:pPr>
            <a:r>
              <a:rPr lang="el-GR" kern="100" dirty="0">
                <a:solidFill>
                  <a:schemeClr val="accent4">
                    <a:lumMod val="75000"/>
                  </a:schemeClr>
                </a:solidFill>
                <a:latin typeface="Calibri Light" panose="020F0302020204030204" pitchFamily="34" charset="0"/>
              </a:rPr>
              <a:t>Εξαιρέθηκαν οι εγγραφές με </a:t>
            </a:r>
          </a:p>
          <a:p>
            <a:pPr marL="2325688" lvl="1" indent="-457200">
              <a:buClr>
                <a:schemeClr val="accent4">
                  <a:lumMod val="75000"/>
                </a:schemeClr>
              </a:buClr>
            </a:pPr>
            <a:r>
              <a:rPr lang="el-GR" sz="2800" kern="100" dirty="0">
                <a:solidFill>
                  <a:schemeClr val="accent4">
                    <a:lumMod val="75000"/>
                  </a:schemeClr>
                </a:solidFill>
                <a:latin typeface="Calibri Light" panose="020F0302020204030204" pitchFamily="34" charset="0"/>
              </a:rPr>
              <a:t> μηδενικές ή μη δηλωθείσες ώρες εργασίας εβδομαδιαίως</a:t>
            </a:r>
          </a:p>
          <a:p>
            <a:pPr marL="2325688" lvl="1" indent="-457200">
              <a:buClr>
                <a:schemeClr val="accent4">
                  <a:lumMod val="75000"/>
                </a:schemeClr>
              </a:buClr>
            </a:pPr>
            <a:r>
              <a:rPr lang="el-GR" sz="2800" kern="100" dirty="0">
                <a:solidFill>
                  <a:schemeClr val="accent4">
                    <a:lumMod val="75000"/>
                  </a:schemeClr>
                </a:solidFill>
                <a:latin typeface="Calibri Light" panose="020F0302020204030204" pitchFamily="34" charset="0"/>
              </a:rPr>
              <a:t> μηδενικό ή μη δηλωμένο μισθό</a:t>
            </a:r>
          </a:p>
          <a:p>
            <a:pPr marL="2325688" lvl="1" indent="-457200">
              <a:buClr>
                <a:schemeClr val="accent4">
                  <a:lumMod val="75000"/>
                </a:schemeClr>
              </a:buClr>
            </a:pPr>
            <a:r>
              <a:rPr lang="el-GR" sz="2800" kern="100" dirty="0">
                <a:solidFill>
                  <a:schemeClr val="accent4">
                    <a:lumMod val="75000"/>
                  </a:schemeClr>
                </a:solidFill>
                <a:latin typeface="Calibri Light" panose="020F0302020204030204" pitchFamily="34" charset="0"/>
              </a:rPr>
              <a:t> χωρίς πληροφορία στη δραστηριότητα της επιχείρησης</a:t>
            </a:r>
          </a:p>
          <a:p>
            <a:pPr marL="2325688" lvl="1" indent="-457200">
              <a:buClr>
                <a:schemeClr val="accent4">
                  <a:lumMod val="75000"/>
                </a:schemeClr>
              </a:buClr>
            </a:pPr>
            <a:r>
              <a:rPr lang="el-GR" sz="2800" kern="100" dirty="0">
                <a:solidFill>
                  <a:schemeClr val="accent4">
                    <a:lumMod val="75000"/>
                  </a:schemeClr>
                </a:solidFill>
                <a:latin typeface="Calibri Light" panose="020F0302020204030204" pitchFamily="34" charset="0"/>
              </a:rPr>
              <a:t> χωρίς πληροφορία για ειδικότητα του εργαζόμενου</a:t>
            </a:r>
          </a:p>
          <a:p>
            <a:pPr marL="2325688" lvl="1" indent="-457200">
              <a:buClr>
                <a:schemeClr val="accent4">
                  <a:lumMod val="75000"/>
                </a:schemeClr>
              </a:buClr>
            </a:pPr>
            <a:r>
              <a:rPr lang="el-GR" sz="2800" kern="100" dirty="0">
                <a:solidFill>
                  <a:schemeClr val="accent4">
                    <a:lumMod val="75000"/>
                  </a:schemeClr>
                </a:solidFill>
                <a:latin typeface="Calibri Light" panose="020F0302020204030204" pitchFamily="34" charset="0"/>
              </a:rPr>
              <a:t> χωρίς πληροφορία γεωγραφικό προσδιορισμό της επιχείρησης </a:t>
            </a:r>
          </a:p>
          <a:p>
            <a:pPr marL="0" indent="0">
              <a:buNone/>
            </a:pPr>
            <a:r>
              <a:rPr lang="el-GR" b="1" i="1" kern="100" dirty="0">
                <a:solidFill>
                  <a:schemeClr val="accent4">
                    <a:lumMod val="75000"/>
                  </a:schemeClr>
                </a:solidFill>
                <a:latin typeface="Calibri Light" panose="020F0302020204030204" pitchFamily="34" charset="0"/>
              </a:rPr>
              <a:t>Οι κανόνες αυτοί οδήγησαν στη διαγραφή περίπου 3.500 εγγραφών, δηλαδή 0,11% του συνόλου των εγγραφών, γεγονός  που υποδεικνύει την υψηλή  ποιότητα των στοιχείων </a:t>
            </a:r>
          </a:p>
          <a:p>
            <a:pPr marL="722313" indent="-369888">
              <a:buClr>
                <a:schemeClr val="accent4">
                  <a:lumMod val="75000"/>
                </a:schemeClr>
              </a:buClr>
              <a:buFont typeface="Wingdings" panose="05000000000000000000" pitchFamily="2" charset="2"/>
              <a:buChar char="v"/>
            </a:pPr>
            <a:r>
              <a:rPr lang="el-GR" kern="100" dirty="0">
                <a:solidFill>
                  <a:schemeClr val="accent4">
                    <a:lumMod val="75000"/>
                  </a:schemeClr>
                </a:solidFill>
                <a:latin typeface="Calibri Light" panose="020F0302020204030204" pitchFamily="34" charset="0"/>
              </a:rPr>
              <a:t>  Έλεγχος συσχέτισης: σύγκριση με δείκτη Κόστους Μισθωτής Εργασίας (Β’ τρίμηνο 2024)</a:t>
            </a:r>
          </a:p>
          <a:p>
            <a:pPr marL="0" indent="0">
              <a:buClr>
                <a:schemeClr val="tx2">
                  <a:lumMod val="50000"/>
                </a:schemeClr>
              </a:buClr>
              <a:buNone/>
            </a:pPr>
            <a:r>
              <a:rPr lang="el-GR" kern="100" dirty="0">
                <a:solidFill>
                  <a:schemeClr val="accent4">
                    <a:lumMod val="75000"/>
                  </a:schemeClr>
                </a:solidFill>
                <a:latin typeface="Calibri Light" panose="020F0302020204030204" pitchFamily="34" charset="0"/>
              </a:rPr>
              <a:t>επί κοινού δείγματος 2.491 επιχειρήσεων παρατηρήθηκε συσχέτιση μεταξύ κοινών μεταβλητών, ως εξής:</a:t>
            </a:r>
          </a:p>
          <a:p>
            <a:pPr lvl="2">
              <a:buClr>
                <a:schemeClr val="accent4">
                  <a:lumMod val="75000"/>
                </a:schemeClr>
              </a:buClr>
            </a:pPr>
            <a:r>
              <a:rPr lang="el-GR" sz="2800" kern="100" dirty="0">
                <a:solidFill>
                  <a:schemeClr val="accent4">
                    <a:lumMod val="75000"/>
                  </a:schemeClr>
                </a:solidFill>
                <a:latin typeface="Calibri Light" panose="020F0302020204030204" pitchFamily="34" charset="0"/>
              </a:rPr>
              <a:t>Μισθοί: 90,1%</a:t>
            </a:r>
          </a:p>
          <a:p>
            <a:pPr lvl="2">
              <a:buClr>
                <a:schemeClr val="accent4">
                  <a:lumMod val="75000"/>
                </a:schemeClr>
              </a:buClr>
            </a:pPr>
            <a:r>
              <a:rPr lang="el-GR" sz="2800" kern="100" dirty="0">
                <a:solidFill>
                  <a:schemeClr val="accent4">
                    <a:lumMod val="75000"/>
                  </a:schemeClr>
                </a:solidFill>
                <a:latin typeface="Calibri Light" panose="020F0302020204030204" pitchFamily="34" charset="0"/>
              </a:rPr>
              <a:t>Ώρες εργασίας: 91,0%</a:t>
            </a:r>
          </a:p>
          <a:p>
            <a:pPr lvl="2">
              <a:buClr>
                <a:schemeClr val="accent4">
                  <a:lumMod val="75000"/>
                </a:schemeClr>
              </a:buClr>
            </a:pPr>
            <a:r>
              <a:rPr lang="el-GR" sz="2800" kern="100" dirty="0">
                <a:solidFill>
                  <a:schemeClr val="accent4">
                    <a:lumMod val="75000"/>
                  </a:schemeClr>
                </a:solidFill>
                <a:latin typeface="Calibri Light" panose="020F0302020204030204" pitchFamily="34" charset="0"/>
              </a:rPr>
              <a:t>Απασχόληση: 93,8%</a:t>
            </a:r>
          </a:p>
          <a:p>
            <a:pPr lvl="2">
              <a:buClr>
                <a:schemeClr val="accent4">
                  <a:lumMod val="75000"/>
                </a:schemeClr>
              </a:buClr>
            </a:pPr>
            <a:r>
              <a:rPr lang="el-GR" sz="2800" kern="100" dirty="0">
                <a:solidFill>
                  <a:schemeClr val="accent4">
                    <a:lumMod val="75000"/>
                  </a:schemeClr>
                </a:solidFill>
                <a:latin typeface="Calibri Light" panose="020F0302020204030204" pitchFamily="34" charset="0"/>
              </a:rPr>
              <a:t>Ωριαία αμοιβή (μισθός/ώρες): 78,3%</a:t>
            </a:r>
            <a:endParaRPr lang="en-US" sz="2800" kern="100" dirty="0">
              <a:solidFill>
                <a:schemeClr val="accent4">
                  <a:lumMod val="75000"/>
                </a:schemeClr>
              </a:solidFill>
              <a:latin typeface="Calibri Light" panose="020F0302020204030204" pitchFamily="34" charset="0"/>
            </a:endParaRPr>
          </a:p>
        </p:txBody>
      </p:sp>
    </p:spTree>
    <p:extLst>
      <p:ext uri="{BB962C8B-B14F-4D97-AF65-F5344CB8AC3E}">
        <p14:creationId xmlns:p14="http://schemas.microsoft.com/office/powerpoint/2010/main" val="2777134849"/>
      </p:ext>
    </p:extLst>
  </p:cSld>
  <p:clrMapOvr>
    <a:overrideClrMapping bg1="lt1" tx1="dk1" bg2="lt2" tx2="dk2" accent1="accent1" accent2="accent2" accent3="accent3" accent4="accent4" accent5="accent5" accent6="accent6" hlink="hlink" folHlink="folHlink"/>
  </p:clrMapOvr>
</p:sld>
</file>

<file path=ppt/slides/slide16.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a:extLst>
            <a:ext uri="{FF2B5EF4-FFF2-40B4-BE49-F238E27FC236}">
              <a16:creationId xmlns:a16="http://schemas.microsoft.com/office/drawing/2014/main" id="{61645AA7-612D-3FC8-9506-594218DDF5A3}"/>
            </a:ext>
          </a:extLst>
        </p:cNvPr>
        <p:cNvGrpSpPr/>
        <p:nvPr/>
      </p:nvGrpSpPr>
      <p:grpSpPr>
        <a:xfrm>
          <a:off x="0" y="0"/>
          <a:ext cx="0" cy="0"/>
          <a:chOff x="0" y="0"/>
          <a:chExt cx="0" cy="0"/>
        </a:xfrm>
      </p:grpSpPr>
      <p:sp>
        <p:nvSpPr>
          <p:cNvPr id="2" name="Τίτλος 1">
            <a:extLst>
              <a:ext uri="{FF2B5EF4-FFF2-40B4-BE49-F238E27FC236}">
                <a16:creationId xmlns:a16="http://schemas.microsoft.com/office/drawing/2014/main" id="{34CCF97F-831F-5EB3-4850-AA1ECE76CE51}"/>
              </a:ext>
            </a:extLst>
          </p:cNvPr>
          <p:cNvSpPr>
            <a:spLocks noGrp="1"/>
          </p:cNvSpPr>
          <p:nvPr>
            <p:ph type="title"/>
          </p:nvPr>
        </p:nvSpPr>
        <p:spPr>
          <a:xfrm>
            <a:off x="2327522" y="625143"/>
            <a:ext cx="9768897" cy="371102"/>
          </a:xfrm>
        </p:spPr>
        <p:txBody>
          <a:bodyPr>
            <a:normAutofit fontScale="90000"/>
          </a:bodyPr>
          <a:lstStyle/>
          <a:p>
            <a:pPr algn="ctr"/>
            <a:r>
              <a:rPr lang="el-GR" sz="3100" b="1" dirty="0">
                <a:solidFill>
                  <a:schemeClr val="accent4">
                    <a:lumMod val="75000"/>
                  </a:schemeClr>
                </a:solidFill>
                <a:effectLst>
                  <a:outerShdw blurRad="38100" dist="38100" dir="2700000" algn="tl">
                    <a:srgbClr val="000000">
                      <a:alpha val="43137"/>
                    </a:srgbClr>
                  </a:outerShdw>
                </a:effectLst>
                <a:latin typeface="Calibri Light" panose="020F0302020204030204" pitchFamily="34" charset="0"/>
                <a:cs typeface="Calibri Light" panose="020F0302020204030204" pitchFamily="34" charset="0"/>
              </a:rPr>
              <a:t>ΔΕΙΚΤΗΣ ΜΕΤΑΒΟΛΗΣ ΜΙΣΘΩΝ </a:t>
            </a:r>
            <a:br>
              <a:rPr lang="el-GR" sz="2902" b="1" dirty="0">
                <a:solidFill>
                  <a:schemeClr val="tx2">
                    <a:lumMod val="50000"/>
                  </a:schemeClr>
                </a:solidFill>
                <a:effectLst>
                  <a:outerShdw blurRad="38100" dist="38100" dir="2700000" algn="tl">
                    <a:srgbClr val="000000">
                      <a:alpha val="43137"/>
                    </a:srgbClr>
                  </a:outerShdw>
                </a:effectLst>
              </a:rPr>
            </a:br>
            <a:br>
              <a:rPr lang="en-GB" sz="3869" dirty="0">
                <a:solidFill>
                  <a:schemeClr val="accent4">
                    <a:lumMod val="50000"/>
                  </a:schemeClr>
                </a:solidFill>
                <a:effectLst>
                  <a:outerShdw blurRad="38100" dist="38100" dir="2700000" algn="tl">
                    <a:srgbClr val="000000">
                      <a:alpha val="43137"/>
                    </a:srgbClr>
                  </a:outerShdw>
                </a:effectLst>
              </a:rPr>
            </a:br>
            <a:endParaRPr lang="en-GB" sz="3869"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endParaRPr>
          </a:p>
        </p:txBody>
      </p:sp>
      <p:sp>
        <p:nvSpPr>
          <p:cNvPr id="3" name="Θέση περιεχομένου 2">
            <a:extLst>
              <a:ext uri="{FF2B5EF4-FFF2-40B4-BE49-F238E27FC236}">
                <a16:creationId xmlns:a16="http://schemas.microsoft.com/office/drawing/2014/main" id="{306694B8-55E4-EEC9-9657-6DD5349F6B0D}"/>
              </a:ext>
            </a:extLst>
          </p:cNvPr>
          <p:cNvSpPr>
            <a:spLocks noGrp="1"/>
          </p:cNvSpPr>
          <p:nvPr>
            <p:ph idx="1"/>
          </p:nvPr>
        </p:nvSpPr>
        <p:spPr>
          <a:xfrm>
            <a:off x="401052" y="625143"/>
            <a:ext cx="13491411" cy="8454690"/>
          </a:xfrm>
        </p:spPr>
        <p:txBody>
          <a:bodyPr>
            <a:normAutofit/>
          </a:bodyPr>
          <a:lstStyle/>
          <a:p>
            <a:pPr marL="0" indent="0" algn="ctr">
              <a:lnSpc>
                <a:spcPct val="150000"/>
              </a:lnSpc>
              <a:buNone/>
            </a:pPr>
            <a:r>
              <a:rPr lang="el-GR" sz="3200" b="1" dirty="0">
                <a:solidFill>
                  <a:schemeClr val="accent4">
                    <a:lumMod val="75000"/>
                  </a:schemeClr>
                </a:solidFill>
                <a:effectLst>
                  <a:outerShdw blurRad="38100" dist="38100" dir="2700000" algn="tl">
                    <a:srgbClr val="000000">
                      <a:alpha val="43137"/>
                    </a:srgbClr>
                  </a:outerShdw>
                </a:effectLst>
                <a:latin typeface="Calibri Light" panose="020F0302020204030204" pitchFamily="34" charset="0"/>
                <a:cs typeface="Calibri Light" panose="020F0302020204030204" pitchFamily="34" charset="0"/>
              </a:rPr>
              <a:t>Μελέτη και έλεγχος ποιότητας στοιχείων Π.Σ. ΕΡΓΑΝΗ και ΕΑΠ</a:t>
            </a:r>
          </a:p>
          <a:p>
            <a:pPr marL="0" indent="0">
              <a:buNone/>
            </a:pPr>
            <a:r>
              <a:rPr lang="el-GR" sz="3200" b="1" kern="100" dirty="0">
                <a:solidFill>
                  <a:schemeClr val="accent4">
                    <a:lumMod val="75000"/>
                  </a:schemeClr>
                </a:solidFill>
                <a:latin typeface="Calibri Light" panose="020F0302020204030204" pitchFamily="34" charset="0"/>
              </a:rPr>
              <a:t>ΕΑΠ</a:t>
            </a:r>
          </a:p>
          <a:p>
            <a:pPr marL="0" indent="0" algn="just">
              <a:buNone/>
            </a:pPr>
            <a:r>
              <a:rPr lang="el-GR" sz="2600" kern="100" dirty="0">
                <a:solidFill>
                  <a:schemeClr val="accent4">
                    <a:lumMod val="75000"/>
                  </a:schemeClr>
                </a:solidFill>
                <a:latin typeface="Calibri Light" panose="020F0302020204030204" pitchFamily="34" charset="0"/>
              </a:rPr>
              <a:t>Κατά την επεξεργασία των πρώτων αρχείων που διαβιβάστηκαν και αφορούν την Κεντρική Κυβέρνηση  </a:t>
            </a:r>
            <a:r>
              <a:rPr lang="el-GR" sz="2600" b="1" kern="100" dirty="0">
                <a:solidFill>
                  <a:schemeClr val="accent4">
                    <a:lumMod val="75000"/>
                  </a:schemeClr>
                </a:solidFill>
                <a:latin typeface="Calibri Light" panose="020F0302020204030204" pitchFamily="34" charset="0"/>
              </a:rPr>
              <a:t>μόνο,</a:t>
            </a:r>
            <a:r>
              <a:rPr lang="el-GR" sz="2600" kern="100" dirty="0">
                <a:solidFill>
                  <a:schemeClr val="accent4">
                    <a:lumMod val="75000"/>
                  </a:schemeClr>
                </a:solidFill>
                <a:latin typeface="Calibri Light" panose="020F0302020204030204" pitchFamily="34" charset="0"/>
              </a:rPr>
              <a:t> διαπιστώθηκαν θέματα(αρνητικές/ακραίες τιμές) τα οποία χρήζουν περαιτέρω ελέγχου</a:t>
            </a:r>
          </a:p>
          <a:p>
            <a:pPr marL="344488" indent="9525">
              <a:buClr>
                <a:schemeClr val="accent4">
                  <a:lumMod val="75000"/>
                </a:schemeClr>
              </a:buClr>
              <a:buFont typeface="Wingdings" panose="05000000000000000000" pitchFamily="2" charset="2"/>
              <a:buChar char="q"/>
            </a:pPr>
            <a:r>
              <a:rPr lang="el-GR" sz="2600" kern="100" dirty="0">
                <a:solidFill>
                  <a:schemeClr val="accent4">
                    <a:lumMod val="75000"/>
                  </a:schemeClr>
                </a:solidFill>
                <a:latin typeface="Calibri Light" panose="020F0302020204030204" pitchFamily="34" charset="0"/>
              </a:rPr>
              <a:t>    Η ΕΑΠ για τους μισθωτούς του δημοσίου τομέα δεν διαθέτει πληροφορίες για</a:t>
            </a:r>
          </a:p>
          <a:p>
            <a:pPr marL="1700213" indent="-352425">
              <a:buClr>
                <a:schemeClr val="accent4">
                  <a:lumMod val="75000"/>
                </a:schemeClr>
              </a:buClr>
              <a:buFont typeface="Wingdings" panose="05000000000000000000" pitchFamily="2" charset="2"/>
              <a:buChar char="ü"/>
              <a:tabLst>
                <a:tab pos="1427163" algn="l"/>
              </a:tabLst>
            </a:pPr>
            <a:r>
              <a:rPr lang="el-GR" sz="2600" kern="100" dirty="0">
                <a:solidFill>
                  <a:schemeClr val="accent4">
                    <a:lumMod val="75000"/>
                  </a:schemeClr>
                </a:solidFill>
                <a:latin typeface="Calibri Light" panose="020F0302020204030204" pitchFamily="34" charset="0"/>
              </a:rPr>
              <a:t>τις ώρες εργασίας</a:t>
            </a:r>
          </a:p>
          <a:p>
            <a:pPr marL="1700213" indent="-352425">
              <a:buClr>
                <a:schemeClr val="accent4">
                  <a:lumMod val="75000"/>
                </a:schemeClr>
              </a:buClr>
              <a:buFont typeface="Wingdings" panose="05000000000000000000" pitchFamily="2" charset="2"/>
              <a:buChar char="ü"/>
              <a:tabLst>
                <a:tab pos="1427163" algn="l"/>
              </a:tabLst>
            </a:pPr>
            <a:r>
              <a:rPr lang="el-GR" sz="2600" kern="100" dirty="0">
                <a:solidFill>
                  <a:schemeClr val="accent4">
                    <a:lumMod val="75000"/>
                  </a:schemeClr>
                </a:solidFill>
                <a:latin typeface="Calibri Light" panose="020F0302020204030204" pitchFamily="34" charset="0"/>
              </a:rPr>
              <a:t>το φύλο και</a:t>
            </a:r>
          </a:p>
          <a:p>
            <a:pPr marL="1700213" indent="-352425">
              <a:buClr>
                <a:schemeClr val="accent4">
                  <a:lumMod val="75000"/>
                </a:schemeClr>
              </a:buClr>
              <a:buFont typeface="Wingdings" panose="05000000000000000000" pitchFamily="2" charset="2"/>
              <a:buChar char="ü"/>
              <a:tabLst>
                <a:tab pos="1427163" algn="l"/>
              </a:tabLst>
            </a:pPr>
            <a:r>
              <a:rPr lang="el-GR" sz="2600" kern="100" dirty="0">
                <a:solidFill>
                  <a:schemeClr val="accent4">
                    <a:lumMod val="75000"/>
                  </a:schemeClr>
                </a:solidFill>
                <a:latin typeface="Calibri Light" panose="020F0302020204030204" pitchFamily="34" charset="0"/>
              </a:rPr>
              <a:t>την γεωγραφική περιοχή εργασίας </a:t>
            </a:r>
          </a:p>
          <a:p>
            <a:pPr marL="449263" indent="44450">
              <a:buFont typeface="Wingdings" panose="05000000000000000000" pitchFamily="2" charset="2"/>
              <a:buChar char="q"/>
            </a:pPr>
            <a:r>
              <a:rPr lang="el-GR" sz="2600" kern="100" dirty="0">
                <a:solidFill>
                  <a:schemeClr val="accent4">
                    <a:lumMod val="75000"/>
                  </a:schemeClr>
                </a:solidFill>
                <a:latin typeface="Calibri Light" panose="020F0302020204030204" pitchFamily="34" charset="0"/>
              </a:rPr>
              <a:t>  Οι πληροφορίες αυτές που είναι σημαντικές για τον υπολογισμό του ωρομισθίου και την κατάρτιση </a:t>
            </a:r>
            <a:r>
              <a:rPr lang="el-GR" sz="2600" kern="100" dirty="0" err="1">
                <a:solidFill>
                  <a:schemeClr val="accent4">
                    <a:lumMod val="75000"/>
                  </a:schemeClr>
                </a:solidFill>
                <a:latin typeface="Calibri Light" panose="020F0302020204030204" pitchFamily="34" charset="0"/>
              </a:rPr>
              <a:t>υποδεικτών</a:t>
            </a:r>
            <a:r>
              <a:rPr lang="el-GR" sz="2600" kern="100" dirty="0">
                <a:solidFill>
                  <a:schemeClr val="accent4">
                    <a:lumMod val="75000"/>
                  </a:schemeClr>
                </a:solidFill>
                <a:latin typeface="Calibri Light" panose="020F0302020204030204" pitchFamily="34" charset="0"/>
              </a:rPr>
              <a:t> κατ’ αναλογία με τα στοιχεία του Π.Σ. ΕΡΓΑΝΗ για τον ιδιωτικό τομέα, είναι δυνατόν να αντιμετωπιστούν ως εξής:</a:t>
            </a:r>
          </a:p>
          <a:p>
            <a:pPr marL="630238" indent="-285750">
              <a:buClr>
                <a:schemeClr val="accent4">
                  <a:lumMod val="75000"/>
                </a:schemeClr>
              </a:buClr>
              <a:buFont typeface="Wingdings" panose="05000000000000000000" pitchFamily="2" charset="2"/>
              <a:buChar char="ü"/>
            </a:pPr>
            <a:r>
              <a:rPr lang="el-GR" sz="2600" kern="100" dirty="0">
                <a:solidFill>
                  <a:schemeClr val="accent4">
                    <a:lumMod val="75000"/>
                  </a:schemeClr>
                </a:solidFill>
                <a:latin typeface="Calibri Light" panose="020F0302020204030204" pitchFamily="34" charset="0"/>
              </a:rPr>
              <a:t>ώρες εργασίας δεδουλευμένες             παραδοχή 40  ώρες / εβδομάδα (πλήρης απασχόληση)</a:t>
            </a:r>
          </a:p>
          <a:p>
            <a:pPr marL="628650" indent="-344488">
              <a:buClr>
                <a:schemeClr val="accent4">
                  <a:lumMod val="75000"/>
                </a:schemeClr>
              </a:buClr>
              <a:buFont typeface="Wingdings" panose="05000000000000000000" pitchFamily="2" charset="2"/>
              <a:buChar char="ü"/>
            </a:pPr>
            <a:r>
              <a:rPr lang="el-GR" sz="2600" kern="100" dirty="0">
                <a:solidFill>
                  <a:schemeClr val="accent4">
                    <a:lumMod val="75000"/>
                  </a:schemeClr>
                </a:solidFill>
                <a:latin typeface="Calibri Light" panose="020F0302020204030204" pitchFamily="34" charset="0"/>
              </a:rPr>
              <a:t>φύλο                        διασύνδεση με τα στοιχεία της Απογραφής Πληθυσμού Κατοικιών έτους 2021</a:t>
            </a:r>
          </a:p>
          <a:p>
            <a:pPr marL="628650" indent="-344488">
              <a:buClr>
                <a:schemeClr val="accent4">
                  <a:lumMod val="75000"/>
                </a:schemeClr>
              </a:buClr>
              <a:buFont typeface="Wingdings" panose="05000000000000000000" pitchFamily="2" charset="2"/>
              <a:buChar char="ü"/>
            </a:pPr>
            <a:r>
              <a:rPr lang="el-GR" sz="2600" kern="100" dirty="0">
                <a:solidFill>
                  <a:schemeClr val="accent4">
                    <a:lumMod val="75000"/>
                  </a:schemeClr>
                </a:solidFill>
                <a:latin typeface="Calibri Light" panose="020F0302020204030204" pitchFamily="34" charset="0"/>
              </a:rPr>
              <a:t>γεωγραφικά στοιχεία περιοχής εργασίας                 διασύνδεση με στοιχεία του Μητρώου Ανθρώπινου Δυναμικού Δημοσίου Τομέα του Υπουργείο Εσωτερικών )</a:t>
            </a:r>
          </a:p>
        </p:txBody>
      </p:sp>
      <p:cxnSp>
        <p:nvCxnSpPr>
          <p:cNvPr id="5" name="Ευθύγραμμο βέλος σύνδεσης 4">
            <a:extLst>
              <a:ext uri="{FF2B5EF4-FFF2-40B4-BE49-F238E27FC236}">
                <a16:creationId xmlns:a16="http://schemas.microsoft.com/office/drawing/2014/main" id="{3971606A-2DD0-5E99-B59A-A8B1C5AE2C37}"/>
              </a:ext>
            </a:extLst>
          </p:cNvPr>
          <p:cNvCxnSpPr>
            <a:cxnSpLocks/>
          </p:cNvCxnSpPr>
          <p:nvPr/>
        </p:nvCxnSpPr>
        <p:spPr>
          <a:xfrm>
            <a:off x="5542756" y="6640874"/>
            <a:ext cx="513347" cy="0"/>
          </a:xfrm>
          <a:prstGeom prst="straightConnector1">
            <a:avLst/>
          </a:prstGeom>
          <a:ln w="31750">
            <a:solidFill>
              <a:schemeClr val="accent5">
                <a:lumMod val="75000"/>
                <a:alpha val="6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16" name="Ευθύγραμμο βέλος σύνδεσης 15">
            <a:extLst>
              <a:ext uri="{FF2B5EF4-FFF2-40B4-BE49-F238E27FC236}">
                <a16:creationId xmlns:a16="http://schemas.microsoft.com/office/drawing/2014/main" id="{F76DF142-59CA-529F-108F-38461E48D2DC}"/>
              </a:ext>
            </a:extLst>
          </p:cNvPr>
          <p:cNvCxnSpPr>
            <a:cxnSpLocks/>
          </p:cNvCxnSpPr>
          <p:nvPr/>
        </p:nvCxnSpPr>
        <p:spPr>
          <a:xfrm>
            <a:off x="2005263" y="7098628"/>
            <a:ext cx="1315453" cy="0"/>
          </a:xfrm>
          <a:prstGeom prst="straightConnector1">
            <a:avLst/>
          </a:prstGeom>
          <a:ln w="31750">
            <a:solidFill>
              <a:schemeClr val="accent5">
                <a:lumMod val="75000"/>
                <a:alpha val="6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21" name="Ευθύγραμμο βέλος σύνδεσης 20">
            <a:extLst>
              <a:ext uri="{FF2B5EF4-FFF2-40B4-BE49-F238E27FC236}">
                <a16:creationId xmlns:a16="http://schemas.microsoft.com/office/drawing/2014/main" id="{01A1C56E-3A2B-71E3-6D4A-8720F0C7AC10}"/>
              </a:ext>
            </a:extLst>
          </p:cNvPr>
          <p:cNvCxnSpPr>
            <a:cxnSpLocks/>
          </p:cNvCxnSpPr>
          <p:nvPr/>
        </p:nvCxnSpPr>
        <p:spPr>
          <a:xfrm>
            <a:off x="6745913" y="7900736"/>
            <a:ext cx="1002423" cy="0"/>
          </a:xfrm>
          <a:prstGeom prst="straightConnector1">
            <a:avLst/>
          </a:prstGeom>
          <a:ln w="31750">
            <a:solidFill>
              <a:schemeClr val="accent5">
                <a:lumMod val="75000"/>
                <a:alpha val="60000"/>
              </a:schemeClr>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79812576"/>
      </p:ext>
    </p:extLst>
  </p:cSld>
  <p:clrMapOvr>
    <a:overrideClrMapping bg1="lt1" tx1="dk1" bg2="lt2" tx2="dk2" accent1="accent1" accent2="accent2" accent3="accent3" accent4="accent4" accent5="accent5" accent6="accent6" hlink="hlink" folHlink="folHlink"/>
  </p:clrMapOvr>
</p:sld>
</file>

<file path=ppt/slides/slide17.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a:extLst>
            <a:ext uri="{FF2B5EF4-FFF2-40B4-BE49-F238E27FC236}">
              <a16:creationId xmlns:a16="http://schemas.microsoft.com/office/drawing/2014/main" id="{EDBDB6DE-36A0-15F4-95AC-275C23133232}"/>
            </a:ext>
          </a:extLst>
        </p:cNvPr>
        <p:cNvGrpSpPr/>
        <p:nvPr/>
      </p:nvGrpSpPr>
      <p:grpSpPr>
        <a:xfrm>
          <a:off x="0" y="0"/>
          <a:ext cx="0" cy="0"/>
          <a:chOff x="0" y="0"/>
          <a:chExt cx="0" cy="0"/>
        </a:xfrm>
      </p:grpSpPr>
      <p:sp>
        <p:nvSpPr>
          <p:cNvPr id="2" name="Τίτλος 1">
            <a:extLst>
              <a:ext uri="{FF2B5EF4-FFF2-40B4-BE49-F238E27FC236}">
                <a16:creationId xmlns:a16="http://schemas.microsoft.com/office/drawing/2014/main" id="{3020F415-FEDA-24A4-C9E7-82DE18B828D8}"/>
              </a:ext>
            </a:extLst>
          </p:cNvPr>
          <p:cNvSpPr>
            <a:spLocks noGrp="1"/>
          </p:cNvSpPr>
          <p:nvPr>
            <p:ph type="title"/>
          </p:nvPr>
        </p:nvSpPr>
        <p:spPr>
          <a:xfrm>
            <a:off x="2327522" y="625143"/>
            <a:ext cx="9768897" cy="371102"/>
          </a:xfrm>
        </p:spPr>
        <p:txBody>
          <a:bodyPr>
            <a:normAutofit fontScale="90000"/>
          </a:bodyPr>
          <a:lstStyle/>
          <a:p>
            <a:pPr algn="ctr"/>
            <a:r>
              <a:rPr lang="el-GR" sz="3100" b="1" dirty="0">
                <a:solidFill>
                  <a:schemeClr val="accent4">
                    <a:lumMod val="75000"/>
                  </a:schemeClr>
                </a:solidFill>
                <a:effectLst>
                  <a:outerShdw blurRad="38100" dist="38100" dir="2700000" algn="tl">
                    <a:srgbClr val="000000">
                      <a:alpha val="43137"/>
                    </a:srgbClr>
                  </a:outerShdw>
                </a:effectLst>
                <a:latin typeface="Calibri Light" panose="020F0302020204030204" pitchFamily="34" charset="0"/>
                <a:cs typeface="Calibri Light" panose="020F0302020204030204" pitchFamily="34" charset="0"/>
              </a:rPr>
              <a:t>ΔΕΙΚΤΗΣ ΜΕΤΑΒΟΛΗΣ ΜΙΣΘΩΝ </a:t>
            </a:r>
            <a:br>
              <a:rPr lang="el-GR" sz="2902" b="1" dirty="0">
                <a:solidFill>
                  <a:schemeClr val="tx2">
                    <a:lumMod val="50000"/>
                  </a:schemeClr>
                </a:solidFill>
                <a:effectLst>
                  <a:outerShdw blurRad="38100" dist="38100" dir="2700000" algn="tl">
                    <a:srgbClr val="000000">
                      <a:alpha val="43137"/>
                    </a:srgbClr>
                  </a:outerShdw>
                </a:effectLst>
              </a:rPr>
            </a:br>
            <a:br>
              <a:rPr lang="en-GB" sz="3869" dirty="0">
                <a:solidFill>
                  <a:schemeClr val="accent4">
                    <a:lumMod val="50000"/>
                  </a:schemeClr>
                </a:solidFill>
                <a:effectLst>
                  <a:outerShdw blurRad="38100" dist="38100" dir="2700000" algn="tl">
                    <a:srgbClr val="000000">
                      <a:alpha val="43137"/>
                    </a:srgbClr>
                  </a:outerShdw>
                </a:effectLst>
              </a:rPr>
            </a:br>
            <a:endParaRPr lang="en-GB" sz="3869"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endParaRPr>
          </a:p>
        </p:txBody>
      </p:sp>
      <p:sp>
        <p:nvSpPr>
          <p:cNvPr id="3" name="Θέση περιεχομένου 2">
            <a:extLst>
              <a:ext uri="{FF2B5EF4-FFF2-40B4-BE49-F238E27FC236}">
                <a16:creationId xmlns:a16="http://schemas.microsoft.com/office/drawing/2014/main" id="{701EF742-6631-8F00-600C-D45C8C18EFC5}"/>
              </a:ext>
            </a:extLst>
          </p:cNvPr>
          <p:cNvSpPr>
            <a:spLocks noGrp="1"/>
          </p:cNvSpPr>
          <p:nvPr>
            <p:ph idx="1"/>
          </p:nvPr>
        </p:nvSpPr>
        <p:spPr>
          <a:xfrm>
            <a:off x="270552" y="1224085"/>
            <a:ext cx="14162798" cy="7390915"/>
          </a:xfrm>
        </p:spPr>
        <p:txBody>
          <a:bodyPr>
            <a:normAutofit/>
          </a:bodyPr>
          <a:lstStyle/>
          <a:p>
            <a:pPr marL="0" marR="0" lvl="0" indent="0" algn="ctr" defTabSz="457200" rtl="0" eaLnBrk="1" fontAlgn="auto" latinLnBrk="0" hangingPunct="1">
              <a:lnSpc>
                <a:spcPct val="150000"/>
              </a:lnSpc>
              <a:spcBef>
                <a:spcPct val="20000"/>
              </a:spcBef>
              <a:spcAft>
                <a:spcPts val="600"/>
              </a:spcAft>
              <a:buClr>
                <a:prstClr val="white"/>
              </a:buClr>
              <a:buSzPct val="80000"/>
              <a:buFont typeface="Wingdings 3" panose="05040102010807070707" pitchFamily="18" charset="2"/>
              <a:buNone/>
              <a:tabLst/>
              <a:defRPr/>
            </a:pPr>
            <a:r>
              <a:rPr kumimoji="0" lang="el-GR" sz="3200" b="1" i="0" u="none" strike="noStrike" kern="1200" cap="none" spc="0" normalizeH="0" baseline="0" noProof="0" dirty="0">
                <a:ln>
                  <a:noFill/>
                </a:ln>
                <a:solidFill>
                  <a:srgbClr val="76DBF4">
                    <a:lumMod val="50000"/>
                  </a:srgbClr>
                </a:solidFill>
                <a:effectLst>
                  <a:outerShdw blurRad="38100" dist="38100" dir="2700000" algn="tl">
                    <a:srgbClr val="000000">
                      <a:alpha val="43137"/>
                    </a:srgbClr>
                  </a:outerShdw>
                </a:effectLst>
                <a:uLnTx/>
                <a:uFillTx/>
                <a:latin typeface="Calibri Light" panose="020F0302020204030204" pitchFamily="34" charset="0"/>
                <a:ea typeface="+mn-ea"/>
                <a:cs typeface="Calibri Light" panose="020F0302020204030204" pitchFamily="34" charset="0"/>
              </a:rPr>
              <a:t>ΜΕΘΟΔΟΛΟΓΙΑ ΚΑΤΑΡΤΙΣΗΣ </a:t>
            </a:r>
            <a:br>
              <a:rPr kumimoji="0" lang="el-GR" sz="3200" b="1" i="0" u="none" strike="noStrike" kern="1200" cap="none" spc="0" normalizeH="0" baseline="0" noProof="0" dirty="0">
                <a:ln>
                  <a:noFill/>
                </a:ln>
                <a:solidFill>
                  <a:srgbClr val="76DBF4">
                    <a:lumMod val="50000"/>
                  </a:srgbClr>
                </a:solidFill>
                <a:effectLst>
                  <a:outerShdw blurRad="38100" dist="38100" dir="2700000" algn="tl">
                    <a:srgbClr val="000000">
                      <a:alpha val="43137"/>
                    </a:srgbClr>
                  </a:outerShdw>
                </a:effectLst>
                <a:uLnTx/>
                <a:uFillTx/>
                <a:latin typeface="Calibri Light" panose="020F0302020204030204" pitchFamily="34" charset="0"/>
                <a:ea typeface="+mn-ea"/>
                <a:cs typeface="Calibri Light" panose="020F0302020204030204" pitchFamily="34" charset="0"/>
              </a:rPr>
            </a:br>
            <a:r>
              <a:rPr kumimoji="0" lang="el-GR" sz="3200" b="1" i="0" u="none" strike="noStrike" kern="1200" cap="none" spc="0" normalizeH="0" baseline="0" noProof="0" dirty="0">
                <a:ln>
                  <a:noFill/>
                </a:ln>
                <a:solidFill>
                  <a:srgbClr val="76DBF4">
                    <a:lumMod val="50000"/>
                  </a:srgbClr>
                </a:solidFill>
                <a:effectLst>
                  <a:outerShdw blurRad="38100" dist="38100" dir="2700000" algn="tl">
                    <a:srgbClr val="000000">
                      <a:alpha val="43137"/>
                    </a:srgbClr>
                  </a:outerShdw>
                </a:effectLst>
                <a:uLnTx/>
                <a:uFillTx/>
                <a:latin typeface="Calibri Light" panose="020F0302020204030204" pitchFamily="34" charset="0"/>
                <a:ea typeface="+mn-ea"/>
                <a:cs typeface="Calibri Light" panose="020F0302020204030204" pitchFamily="34" charset="0"/>
              </a:rPr>
              <a:t>ΓΕΝΙΚΟΥ ΔΕΙΚΤΗ ΜΕΤΑΒΟΛΗΣ ΜΙΣΘΩΝ</a:t>
            </a:r>
          </a:p>
          <a:p>
            <a:pPr marL="546100" marR="0" lvl="0" indent="-546100" algn="just" defTabSz="457200" rtl="0" eaLnBrk="1" fontAlgn="auto" latinLnBrk="0" hangingPunct="1">
              <a:lnSpc>
                <a:spcPct val="150000"/>
              </a:lnSpc>
              <a:spcBef>
                <a:spcPts val="600"/>
              </a:spcBef>
              <a:spcAft>
                <a:spcPts val="600"/>
              </a:spcAft>
              <a:buClr>
                <a:schemeClr val="accent4">
                  <a:lumMod val="75000"/>
                </a:schemeClr>
              </a:buClr>
              <a:buSzPct val="80000"/>
              <a:buFont typeface="Wingdings" panose="05000000000000000000" pitchFamily="2" charset="2"/>
              <a:buChar char="v"/>
              <a:tabLst/>
              <a:defRPr/>
            </a:pPr>
            <a:r>
              <a:rPr kumimoji="0" lang="el-GR" b="0" i="0" u="none" strike="noStrike" kern="1200" cap="none" spc="0" normalizeH="0" baseline="0" noProof="0" dirty="0">
                <a:ln>
                  <a:noFill/>
                </a:ln>
                <a:solidFill>
                  <a:schemeClr val="accent4">
                    <a:lumMod val="75000"/>
                  </a:schemeClr>
                </a:solidFill>
                <a:effectLst/>
                <a:uLnTx/>
                <a:uFillTx/>
                <a:latin typeface="Calibri Light" panose="020F0302020204030204" pitchFamily="34" charset="0"/>
                <a:ea typeface="+mn-ea"/>
                <a:cs typeface="Calibri Light" panose="020F0302020204030204" pitchFamily="34" charset="0"/>
              </a:rPr>
              <a:t>Ο Δείκτης Μεταβολής Μισθών (ΔΜΜ) είναι ένας εθνικός στατιστικός δείκτης που καταρτίζεται με μηνιαία περιοδικότητα και αποτυπώνει τις μεταβολές των μισθών των μισθωτών στη χώρα διαχρονικά. </a:t>
            </a:r>
          </a:p>
          <a:p>
            <a:pPr marL="546100" marR="0" lvl="0" indent="-546100" algn="just" defTabSz="457200" rtl="0" eaLnBrk="1" fontAlgn="auto" latinLnBrk="0" hangingPunct="1">
              <a:lnSpc>
                <a:spcPct val="150000"/>
              </a:lnSpc>
              <a:spcBef>
                <a:spcPts val="600"/>
              </a:spcBef>
              <a:spcAft>
                <a:spcPts val="600"/>
              </a:spcAft>
              <a:buClr>
                <a:schemeClr val="accent4">
                  <a:lumMod val="75000"/>
                </a:schemeClr>
              </a:buClr>
              <a:buSzPct val="80000"/>
              <a:buFont typeface="Wingdings" panose="05000000000000000000" pitchFamily="2" charset="2"/>
              <a:buChar char="v"/>
              <a:tabLst/>
              <a:defRPr/>
            </a:pPr>
            <a:r>
              <a:rPr kumimoji="0" lang="el-GR" b="0" i="0" u="none" strike="noStrike" kern="1200" cap="none" spc="0" normalizeH="0" baseline="0" noProof="0" dirty="0">
                <a:ln>
                  <a:noFill/>
                </a:ln>
                <a:solidFill>
                  <a:schemeClr val="accent4">
                    <a:lumMod val="75000"/>
                  </a:schemeClr>
                </a:solidFill>
                <a:effectLst/>
                <a:uLnTx/>
                <a:uFillTx/>
                <a:latin typeface="Calibri Light" panose="020F0302020204030204" pitchFamily="34" charset="0"/>
                <a:ea typeface="+mn-ea"/>
                <a:cs typeface="Calibri Light" panose="020F0302020204030204" pitchFamily="34" charset="0"/>
              </a:rPr>
              <a:t>Ο ΔΜΜ υπολογίζεται ως ο σταθμικός δείκτης δύο επιμέρους δεικτών, του δείκτη μεταβολής μισθών για τους μισθωτούς του ιδιωτικού τομέα της οικονομίας (ΔΜΜΙ) και του αντίστοιχου δείκτη για τους μισθωτούς του δημόσιου τομέα (ΔΜΜΔ). </a:t>
            </a:r>
          </a:p>
          <a:p>
            <a:pPr marR="0" lvl="0" algn="just" defTabSz="457200" rtl="0" eaLnBrk="1" fontAlgn="auto" latinLnBrk="0" hangingPunct="1">
              <a:lnSpc>
                <a:spcPct val="150000"/>
              </a:lnSpc>
              <a:spcBef>
                <a:spcPts val="600"/>
              </a:spcBef>
              <a:spcAft>
                <a:spcPts val="600"/>
              </a:spcAft>
              <a:buClr>
                <a:schemeClr val="accent4">
                  <a:lumMod val="75000"/>
                </a:schemeClr>
              </a:buClr>
              <a:buSzPct val="80000"/>
              <a:buFont typeface="Wingdings" panose="05000000000000000000" pitchFamily="2" charset="2"/>
              <a:buChar char="v"/>
              <a:tabLst/>
              <a:defRPr/>
            </a:pPr>
            <a:r>
              <a:rPr kumimoji="0" lang="el-GR" b="0" i="0" u="none" strike="noStrike" kern="1200" cap="none" spc="0" normalizeH="0" baseline="0" noProof="0" dirty="0">
                <a:ln>
                  <a:noFill/>
                </a:ln>
                <a:solidFill>
                  <a:schemeClr val="accent4">
                    <a:lumMod val="75000"/>
                  </a:schemeClr>
                </a:solidFill>
                <a:effectLst/>
                <a:uLnTx/>
                <a:uFillTx/>
                <a:latin typeface="Calibri Light" panose="020F0302020204030204" pitchFamily="34" charset="0"/>
                <a:ea typeface="+mn-ea"/>
                <a:cs typeface="Calibri Light" panose="020F0302020204030204" pitchFamily="34" charset="0"/>
              </a:rPr>
              <a:t>Τα δεδομένα για την κατάρτιση του ΔΜΜΙ παρέχονται από το Π.Σ. ΕΡΓΑΝΗ του Υπουργείου Εργασίας και Κοινωνικής Ασφάλισης και του ΔΜΜΔ από την Ενιαία Αρχή Πληρωμής (ΕΑΠ). </a:t>
            </a:r>
          </a:p>
          <a:p>
            <a:pPr marL="0" indent="0" algn="ctr">
              <a:lnSpc>
                <a:spcPct val="150000"/>
              </a:lnSpc>
              <a:buNone/>
            </a:pPr>
            <a:endParaRPr lang="el-GR" sz="1800" kern="100" dirty="0">
              <a:solidFill>
                <a:schemeClr val="accent4">
                  <a:lumMod val="75000"/>
                </a:schemeClr>
              </a:solidFill>
              <a:latin typeface="Calibri Light" panose="020F0302020204030204" pitchFamily="34" charset="0"/>
            </a:endParaRPr>
          </a:p>
        </p:txBody>
      </p:sp>
    </p:spTree>
    <p:extLst>
      <p:ext uri="{BB962C8B-B14F-4D97-AF65-F5344CB8AC3E}">
        <p14:creationId xmlns:p14="http://schemas.microsoft.com/office/powerpoint/2010/main" val="3098207797"/>
      </p:ext>
    </p:extLst>
  </p:cSld>
  <p:clrMapOvr>
    <a:overrideClrMapping bg1="lt1" tx1="dk1" bg2="lt2" tx2="dk2" accent1="accent1" accent2="accent2" accent3="accent3" accent4="accent4" accent5="accent5" accent6="accent6" hlink="hlink" folHlink="folHlink"/>
  </p:clrMapOvr>
</p:sld>
</file>

<file path=ppt/slides/slide18.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a:extLst>
            <a:ext uri="{FF2B5EF4-FFF2-40B4-BE49-F238E27FC236}">
              <a16:creationId xmlns:a16="http://schemas.microsoft.com/office/drawing/2014/main" id="{EF298B59-22B9-4D31-6822-75C0CBABEC6B}"/>
            </a:ext>
          </a:extLst>
        </p:cNvPr>
        <p:cNvGrpSpPr/>
        <p:nvPr/>
      </p:nvGrpSpPr>
      <p:grpSpPr>
        <a:xfrm>
          <a:off x="0" y="0"/>
          <a:ext cx="0" cy="0"/>
          <a:chOff x="0" y="0"/>
          <a:chExt cx="0" cy="0"/>
        </a:xfrm>
      </p:grpSpPr>
      <p:sp>
        <p:nvSpPr>
          <p:cNvPr id="2" name="Τίτλος 1">
            <a:extLst>
              <a:ext uri="{FF2B5EF4-FFF2-40B4-BE49-F238E27FC236}">
                <a16:creationId xmlns:a16="http://schemas.microsoft.com/office/drawing/2014/main" id="{BD399736-00DD-EBD3-5934-C59519A10F03}"/>
              </a:ext>
            </a:extLst>
          </p:cNvPr>
          <p:cNvSpPr>
            <a:spLocks noGrp="1"/>
          </p:cNvSpPr>
          <p:nvPr>
            <p:ph type="title"/>
          </p:nvPr>
        </p:nvSpPr>
        <p:spPr>
          <a:xfrm>
            <a:off x="2327522" y="625143"/>
            <a:ext cx="9768897" cy="371102"/>
          </a:xfrm>
        </p:spPr>
        <p:txBody>
          <a:bodyPr>
            <a:noAutofit/>
          </a:bodyPr>
          <a:lstStyle/>
          <a:p>
            <a:pPr algn="ctr"/>
            <a:r>
              <a:rPr lang="el-GR" sz="3200" b="1" dirty="0">
                <a:solidFill>
                  <a:schemeClr val="accent4">
                    <a:lumMod val="75000"/>
                  </a:schemeClr>
                </a:solidFill>
                <a:effectLst>
                  <a:outerShdw blurRad="38100" dist="38100" dir="2700000" algn="tl">
                    <a:srgbClr val="000000">
                      <a:alpha val="43137"/>
                    </a:srgbClr>
                  </a:outerShdw>
                </a:effectLst>
                <a:latin typeface="Calibri Light" panose="020F0302020204030204" pitchFamily="34" charset="0"/>
                <a:cs typeface="Calibri Light" panose="020F0302020204030204" pitchFamily="34" charset="0"/>
              </a:rPr>
              <a:t>ΔΕΙΚΤΗΣ ΜΕΤΑΒΟΛΗΣ ΜΙΣΘΩΝ </a:t>
            </a:r>
            <a:br>
              <a:rPr lang="el-GR" sz="2800" b="1" dirty="0">
                <a:solidFill>
                  <a:schemeClr val="accent4">
                    <a:lumMod val="75000"/>
                  </a:schemeClr>
                </a:solidFill>
                <a:effectLst>
                  <a:outerShdw blurRad="38100" dist="38100" dir="2700000" algn="tl">
                    <a:srgbClr val="000000">
                      <a:alpha val="43137"/>
                    </a:srgbClr>
                  </a:outerShdw>
                </a:effectLst>
                <a:latin typeface="Calibri Light" panose="020F0302020204030204" pitchFamily="34" charset="0"/>
                <a:cs typeface="Calibri Light" panose="020F0302020204030204" pitchFamily="34" charset="0"/>
              </a:rPr>
            </a:br>
            <a:br>
              <a:rPr lang="en-GB" sz="2800" dirty="0">
                <a:solidFill>
                  <a:schemeClr val="accent4">
                    <a:lumMod val="75000"/>
                  </a:schemeClr>
                </a:solidFill>
                <a:effectLst>
                  <a:outerShdw blurRad="38100" dist="38100" dir="2700000" algn="tl">
                    <a:srgbClr val="000000">
                      <a:alpha val="43137"/>
                    </a:srgbClr>
                  </a:outerShdw>
                </a:effectLst>
                <a:latin typeface="Calibri Light" panose="020F0302020204030204" pitchFamily="34" charset="0"/>
                <a:cs typeface="Calibri Light" panose="020F0302020204030204" pitchFamily="34" charset="0"/>
              </a:rPr>
            </a:br>
            <a:endParaRPr lang="en-GB" sz="2800" dirty="0">
              <a:solidFill>
                <a:schemeClr val="accent4">
                  <a:lumMod val="75000"/>
                </a:schemeClr>
              </a:solidFill>
              <a:effectLst>
                <a:outerShdw blurRad="38100" dist="38100" dir="2700000" algn="tl">
                  <a:srgbClr val="000000">
                    <a:alpha val="43137"/>
                  </a:srgbClr>
                </a:outerShdw>
              </a:effectLst>
              <a:latin typeface="Calibri Light" panose="020F0302020204030204" pitchFamily="34" charset="0"/>
              <a:cs typeface="Calibri Light" panose="020F0302020204030204" pitchFamily="34" charset="0"/>
            </a:endParaRPr>
          </a:p>
        </p:txBody>
      </p:sp>
      <p:sp>
        <p:nvSpPr>
          <p:cNvPr id="3" name="Θέση περιεχομένου 2">
            <a:extLst>
              <a:ext uri="{FF2B5EF4-FFF2-40B4-BE49-F238E27FC236}">
                <a16:creationId xmlns:a16="http://schemas.microsoft.com/office/drawing/2014/main" id="{248098A8-2123-0E35-AA5A-16B8F31F5629}"/>
              </a:ext>
            </a:extLst>
          </p:cNvPr>
          <p:cNvSpPr>
            <a:spLocks noGrp="1"/>
          </p:cNvSpPr>
          <p:nvPr>
            <p:ph idx="1"/>
          </p:nvPr>
        </p:nvSpPr>
        <p:spPr>
          <a:xfrm>
            <a:off x="290951" y="996245"/>
            <a:ext cx="14162798" cy="9046112"/>
          </a:xfrm>
        </p:spPr>
        <p:txBody>
          <a:bodyPr>
            <a:normAutofit fontScale="47500" lnSpcReduction="20000"/>
          </a:bodyPr>
          <a:lstStyle/>
          <a:p>
            <a:pPr marL="0" indent="0" algn="ctr">
              <a:lnSpc>
                <a:spcPct val="107000"/>
              </a:lnSpc>
              <a:spcBef>
                <a:spcPts val="800"/>
              </a:spcBef>
              <a:spcAft>
                <a:spcPts val="400"/>
              </a:spcAft>
              <a:buNone/>
            </a:pPr>
            <a:r>
              <a:rPr lang="af-ZA" sz="5900" b="1" kern="100" dirty="0">
                <a:solidFill>
                  <a:schemeClr val="accent4">
                    <a:lumMod val="75000"/>
                  </a:schemeClr>
                </a:solidFill>
                <a:effectLst>
                  <a:outerShdw blurRad="38100" dist="38100" dir="2700000" algn="tl">
                    <a:srgbClr val="000000">
                      <a:alpha val="43137"/>
                    </a:srgbClr>
                  </a:outerShdw>
                </a:effectLst>
                <a:latin typeface="Calibri Light" panose="020F0302020204030204" pitchFamily="34" charset="0"/>
                <a:ea typeface="Times New Roman" panose="02020603050405020304" pitchFamily="18" charset="0"/>
                <a:cs typeface="Calibri Light" panose="020F0302020204030204" pitchFamily="34" charset="0"/>
              </a:rPr>
              <a:t>Ανάλυση κινδύνου</a:t>
            </a:r>
            <a:endParaRPr lang="el-GR" sz="5900" b="1" kern="100" dirty="0">
              <a:solidFill>
                <a:schemeClr val="accent4">
                  <a:lumMod val="75000"/>
                </a:schemeClr>
              </a:solidFill>
              <a:effectLst>
                <a:outerShdw blurRad="38100" dist="38100" dir="2700000" algn="tl">
                  <a:srgbClr val="000000">
                    <a:alpha val="43137"/>
                  </a:srgbClr>
                </a:outerShdw>
              </a:effectLst>
              <a:latin typeface="Calibri Light" panose="020F0302020204030204" pitchFamily="34" charset="0"/>
              <a:ea typeface="Times New Roman" panose="02020603050405020304" pitchFamily="18" charset="0"/>
              <a:cs typeface="Calibri Light" panose="020F0302020204030204" pitchFamily="34" charset="0"/>
            </a:endParaRPr>
          </a:p>
          <a:p>
            <a:pPr algn="just">
              <a:lnSpc>
                <a:spcPct val="115000"/>
              </a:lnSpc>
              <a:spcBef>
                <a:spcPts val="600"/>
              </a:spcBef>
              <a:spcAft>
                <a:spcPts val="600"/>
              </a:spcAft>
              <a:buFont typeface="Wingdings" panose="05000000000000000000" pitchFamily="2" charset="2"/>
              <a:buChar char="v"/>
              <a:tabLst>
                <a:tab pos="90170" algn="l"/>
              </a:tabLst>
            </a:pPr>
            <a:r>
              <a:rPr lang="el-GR" sz="4400" b="0" dirty="0">
                <a:solidFill>
                  <a:schemeClr val="accent4">
                    <a:lumMod val="75000"/>
                  </a:schemeClr>
                </a:solidFill>
                <a:effectLst/>
                <a:latin typeface="Calibri Light" panose="020F0302020204030204" pitchFamily="34" charset="0"/>
                <a:ea typeface="Calibri" panose="020F0502020204030204" pitchFamily="34" charset="0"/>
                <a:cs typeface="Calibri Light" panose="020F0302020204030204" pitchFamily="34" charset="0"/>
              </a:rPr>
              <a:t>  Οι προκλήσεις για την κατάρτιση του Δείκτη αφορούν:</a:t>
            </a:r>
            <a:endParaRPr lang="el-GR" sz="4400" b="1" dirty="0">
              <a:solidFill>
                <a:schemeClr val="accent4">
                  <a:lumMod val="75000"/>
                </a:schemeClr>
              </a:solidFill>
              <a:effectLst/>
              <a:latin typeface="Calibri Light" panose="020F0302020204030204" pitchFamily="34" charset="0"/>
              <a:ea typeface="Times New Roman" panose="02020603050405020304" pitchFamily="18" charset="0"/>
              <a:cs typeface="Calibri Light" panose="020F0302020204030204" pitchFamily="34" charset="0"/>
            </a:endParaRPr>
          </a:p>
          <a:p>
            <a:pPr marL="892175" indent="-344488" algn="just">
              <a:lnSpc>
                <a:spcPct val="115000"/>
              </a:lnSpc>
              <a:spcBef>
                <a:spcPts val="600"/>
              </a:spcBef>
              <a:spcAft>
                <a:spcPts val="600"/>
              </a:spcAft>
              <a:buClr>
                <a:schemeClr val="accent4">
                  <a:lumMod val="75000"/>
                </a:schemeClr>
              </a:buClr>
              <a:buFont typeface="Wingdings" panose="05000000000000000000" pitchFamily="2" charset="2"/>
              <a:buChar char="q"/>
              <a:tabLst>
                <a:tab pos="90170" algn="l"/>
              </a:tabLst>
            </a:pPr>
            <a:r>
              <a:rPr lang="el-GR" sz="4400" dirty="0">
                <a:solidFill>
                  <a:schemeClr val="accent4">
                    <a:lumMod val="75000"/>
                  </a:schemeClr>
                </a:solidFill>
                <a:latin typeface="Calibri Light" panose="020F0302020204030204" pitchFamily="34" charset="0"/>
                <a:ea typeface="Calibri" panose="020F0502020204030204" pitchFamily="34" charset="0"/>
                <a:cs typeface="Calibri Light" panose="020F0302020204030204" pitchFamily="34" charset="0"/>
              </a:rPr>
              <a:t>διασφάλιση της παροχής των απαιτούμενων δεδομένων (</a:t>
            </a:r>
            <a:r>
              <a:rPr lang="el-GR" sz="4400" dirty="0" err="1">
                <a:solidFill>
                  <a:schemeClr val="accent4">
                    <a:lumMod val="75000"/>
                  </a:schemeClr>
                </a:solidFill>
                <a:latin typeface="Calibri Light" panose="020F0302020204030204" pitchFamily="34" charset="0"/>
                <a:ea typeface="Calibri" panose="020F0502020204030204" pitchFamily="34" charset="0"/>
                <a:cs typeface="Calibri Light" panose="020F0302020204030204" pitchFamily="34" charset="0"/>
              </a:rPr>
              <a:t>μικροδεδομένων</a:t>
            </a:r>
            <a:r>
              <a:rPr lang="el-GR" sz="4400" dirty="0">
                <a:solidFill>
                  <a:schemeClr val="accent4">
                    <a:lumMod val="75000"/>
                  </a:schemeClr>
                </a:solidFill>
                <a:latin typeface="Calibri Light" panose="020F0302020204030204" pitchFamily="34" charset="0"/>
                <a:ea typeface="Calibri" panose="020F0502020204030204" pitchFamily="34" charset="0"/>
                <a:cs typeface="Calibri Light" panose="020F0302020204030204" pitchFamily="34" charset="0"/>
              </a:rPr>
              <a:t>) από τις σχετικές διοικητικές πηγές </a:t>
            </a:r>
          </a:p>
          <a:p>
            <a:pPr marL="892175" indent="-344488" algn="just">
              <a:lnSpc>
                <a:spcPct val="115000"/>
              </a:lnSpc>
              <a:spcBef>
                <a:spcPts val="600"/>
              </a:spcBef>
              <a:spcAft>
                <a:spcPts val="600"/>
              </a:spcAft>
              <a:buClr>
                <a:schemeClr val="accent4">
                  <a:lumMod val="75000"/>
                </a:schemeClr>
              </a:buClr>
              <a:buFont typeface="Wingdings" panose="05000000000000000000" pitchFamily="2" charset="2"/>
              <a:buChar char="q"/>
              <a:tabLst>
                <a:tab pos="90170" algn="l"/>
              </a:tabLst>
            </a:pPr>
            <a:r>
              <a:rPr lang="el-GR" sz="4400" dirty="0">
                <a:solidFill>
                  <a:schemeClr val="accent4">
                    <a:lumMod val="75000"/>
                  </a:schemeClr>
                </a:solidFill>
                <a:latin typeface="Calibri Light" panose="020F0302020204030204" pitchFamily="34" charset="0"/>
                <a:ea typeface="Calibri" panose="020F0502020204030204" pitchFamily="34" charset="0"/>
                <a:cs typeface="Calibri Light" panose="020F0302020204030204" pitchFamily="34" charset="0"/>
              </a:rPr>
              <a:t>έγκαιρη παροχή </a:t>
            </a:r>
            <a:r>
              <a:rPr lang="el-GR" sz="4400" b="0" dirty="0">
                <a:solidFill>
                  <a:schemeClr val="accent4">
                    <a:lumMod val="75000"/>
                  </a:schemeClr>
                </a:solidFill>
                <a:effectLst/>
                <a:latin typeface="Calibri Light" panose="020F0302020204030204" pitchFamily="34" charset="0"/>
                <a:ea typeface="Calibri" panose="020F0502020204030204" pitchFamily="34" charset="0"/>
                <a:cs typeface="Calibri Light" panose="020F0302020204030204" pitchFamily="34" charset="0"/>
              </a:rPr>
              <a:t>των πρωτογενών δεδομένων από τις αρμόδιες διοικητικές πηγές εντός συγκεκριμένου χρονοδιαγράμματος διαβίβασης τους</a:t>
            </a:r>
            <a:endParaRPr lang="el-GR" sz="4400" b="1" dirty="0">
              <a:solidFill>
                <a:schemeClr val="accent4">
                  <a:lumMod val="75000"/>
                </a:schemeClr>
              </a:solidFill>
              <a:effectLst/>
              <a:latin typeface="Calibri Light" panose="020F0302020204030204" pitchFamily="34" charset="0"/>
              <a:ea typeface="Times New Roman" panose="02020603050405020304" pitchFamily="18" charset="0"/>
              <a:cs typeface="Calibri Light" panose="020F0302020204030204" pitchFamily="34" charset="0"/>
            </a:endParaRPr>
          </a:p>
          <a:p>
            <a:pPr marL="892175" indent="-344488" algn="just">
              <a:lnSpc>
                <a:spcPct val="115000"/>
              </a:lnSpc>
              <a:spcBef>
                <a:spcPts val="600"/>
              </a:spcBef>
              <a:spcAft>
                <a:spcPts val="600"/>
              </a:spcAft>
              <a:buClr>
                <a:schemeClr val="accent4">
                  <a:lumMod val="75000"/>
                </a:schemeClr>
              </a:buClr>
              <a:buFont typeface="Wingdings" panose="05000000000000000000" pitchFamily="2" charset="2"/>
              <a:buChar char="q"/>
              <a:tabLst>
                <a:tab pos="90170" algn="l"/>
              </a:tabLst>
            </a:pPr>
            <a:r>
              <a:rPr lang="el-GR" sz="4400" dirty="0">
                <a:solidFill>
                  <a:schemeClr val="accent4">
                    <a:lumMod val="75000"/>
                  </a:schemeClr>
                </a:solidFill>
                <a:latin typeface="Calibri Light" panose="020F0302020204030204" pitchFamily="34" charset="0"/>
                <a:ea typeface="Calibri" panose="020F0502020204030204" pitchFamily="34" charset="0"/>
                <a:cs typeface="Calibri Light" panose="020F0302020204030204" pitchFamily="34" charset="0"/>
              </a:rPr>
              <a:t>τ</a:t>
            </a:r>
            <a:r>
              <a:rPr lang="el-GR" sz="4400" b="0" dirty="0">
                <a:solidFill>
                  <a:schemeClr val="accent4">
                    <a:lumMod val="75000"/>
                  </a:schemeClr>
                </a:solidFill>
                <a:effectLst/>
                <a:latin typeface="Calibri Light" panose="020F0302020204030204" pitchFamily="34" charset="0"/>
                <a:ea typeface="Calibri" panose="020F0502020204030204" pitchFamily="34" charset="0"/>
                <a:cs typeface="Calibri Light" panose="020F0302020204030204" pitchFamily="34" charset="0"/>
              </a:rPr>
              <a:t>ακτική παροχή των απαιτούμενων μεταβλητών χωρίς διακοπή ή αλλαγές</a:t>
            </a:r>
          </a:p>
          <a:p>
            <a:pPr marL="892175" indent="-344488" algn="just">
              <a:lnSpc>
                <a:spcPct val="115000"/>
              </a:lnSpc>
              <a:spcBef>
                <a:spcPts val="600"/>
              </a:spcBef>
              <a:spcAft>
                <a:spcPts val="600"/>
              </a:spcAft>
              <a:buClr>
                <a:schemeClr val="accent4">
                  <a:lumMod val="75000"/>
                </a:schemeClr>
              </a:buClr>
              <a:buFont typeface="Wingdings" panose="05000000000000000000" pitchFamily="2" charset="2"/>
              <a:buChar char="q"/>
              <a:tabLst>
                <a:tab pos="90170" algn="l"/>
              </a:tabLst>
            </a:pPr>
            <a:r>
              <a:rPr lang="el-GR" sz="4400" b="0" dirty="0">
                <a:solidFill>
                  <a:schemeClr val="accent4">
                    <a:lumMod val="75000"/>
                  </a:schemeClr>
                </a:solidFill>
                <a:effectLst/>
                <a:latin typeface="Calibri Light" panose="020F0302020204030204" pitchFamily="34" charset="0"/>
                <a:ea typeface="Calibri" panose="020F0502020204030204" pitchFamily="34" charset="0"/>
                <a:cs typeface="Calibri Light" panose="020F0302020204030204" pitchFamily="34" charset="0"/>
              </a:rPr>
              <a:t>διαβούλευση με την ΕΛΣΤΑΤ σε περιπτώσεις σχεδιαζόμενης εννοιολογικής ή άλλης τροποποίησης των μεταβλητών</a:t>
            </a:r>
            <a:endParaRPr lang="el-GR" sz="4400" b="1" dirty="0">
              <a:solidFill>
                <a:schemeClr val="accent4">
                  <a:lumMod val="75000"/>
                </a:schemeClr>
              </a:solidFill>
              <a:effectLst/>
              <a:latin typeface="Calibri Light" panose="020F0302020204030204" pitchFamily="34" charset="0"/>
              <a:ea typeface="Times New Roman" panose="02020603050405020304" pitchFamily="18" charset="0"/>
              <a:cs typeface="Calibri Light" panose="020F0302020204030204" pitchFamily="34" charset="0"/>
            </a:endParaRPr>
          </a:p>
          <a:p>
            <a:pPr algn="just">
              <a:lnSpc>
                <a:spcPct val="115000"/>
              </a:lnSpc>
              <a:spcBef>
                <a:spcPts val="600"/>
              </a:spcBef>
              <a:spcAft>
                <a:spcPts val="600"/>
              </a:spcAft>
              <a:buFont typeface="Wingdings" panose="05000000000000000000" pitchFamily="2" charset="2"/>
              <a:buChar char="v"/>
              <a:tabLst>
                <a:tab pos="90170" algn="l"/>
              </a:tabLst>
            </a:pPr>
            <a:r>
              <a:rPr lang="el-GR" sz="4400" b="0" dirty="0">
                <a:solidFill>
                  <a:schemeClr val="accent4">
                    <a:lumMod val="75000"/>
                  </a:schemeClr>
                </a:solidFill>
                <a:effectLst/>
                <a:latin typeface="Calibri Light" panose="020F0302020204030204" pitchFamily="34" charset="0"/>
                <a:ea typeface="Calibri" panose="020F0502020204030204" pitchFamily="34" charset="0"/>
                <a:cs typeface="Calibri Light" panose="020F0302020204030204" pitchFamily="34" charset="0"/>
              </a:rPr>
              <a:t> Διασφάλιση διαθεσιμότητας των απαιτούμενων πρωτογενών μέσω:</a:t>
            </a:r>
          </a:p>
          <a:p>
            <a:pPr marL="0" indent="0" algn="just">
              <a:lnSpc>
                <a:spcPct val="115000"/>
              </a:lnSpc>
              <a:spcBef>
                <a:spcPts val="600"/>
              </a:spcBef>
              <a:spcAft>
                <a:spcPts val="600"/>
              </a:spcAft>
              <a:buNone/>
              <a:tabLst>
                <a:tab pos="90170" algn="l"/>
              </a:tabLst>
            </a:pPr>
            <a:r>
              <a:rPr lang="el-GR" sz="4400" b="0" dirty="0">
                <a:solidFill>
                  <a:schemeClr val="accent4">
                    <a:lumMod val="75000"/>
                  </a:schemeClr>
                </a:solidFill>
                <a:effectLst/>
                <a:latin typeface="Calibri Light" panose="020F0302020204030204" pitchFamily="34" charset="0"/>
                <a:ea typeface="Calibri" panose="020F0502020204030204" pitchFamily="34" charset="0"/>
                <a:cs typeface="Calibri Light" panose="020F0302020204030204" pitchFamily="34" charset="0"/>
              </a:rPr>
              <a:t>       Μνημονίων Συνεργασίας για τον καθορισμό των τεχνικών λεπτομερει</a:t>
            </a:r>
            <a:r>
              <a:rPr lang="el-GR" sz="4400" dirty="0">
                <a:solidFill>
                  <a:schemeClr val="accent4">
                    <a:lumMod val="75000"/>
                  </a:schemeClr>
                </a:solidFill>
                <a:latin typeface="Calibri Light" panose="020F0302020204030204" pitchFamily="34" charset="0"/>
                <a:ea typeface="Calibri" panose="020F0502020204030204" pitchFamily="34" charset="0"/>
                <a:cs typeface="Calibri Light" panose="020F0302020204030204" pitchFamily="34" charset="0"/>
              </a:rPr>
              <a:t>ών</a:t>
            </a:r>
            <a:r>
              <a:rPr lang="el-GR" sz="4400" b="0" dirty="0">
                <a:solidFill>
                  <a:schemeClr val="accent4">
                    <a:lumMod val="75000"/>
                  </a:schemeClr>
                </a:solidFill>
                <a:effectLst/>
                <a:latin typeface="Calibri Light" panose="020F0302020204030204" pitchFamily="34" charset="0"/>
                <a:ea typeface="Calibri" panose="020F0502020204030204" pitchFamily="34" charset="0"/>
                <a:cs typeface="Calibri Light" panose="020F0302020204030204" pitchFamily="34" charset="0"/>
              </a:rPr>
              <a:t>:</a:t>
            </a:r>
          </a:p>
          <a:p>
            <a:pPr marL="982663" indent="-344488" algn="just">
              <a:lnSpc>
                <a:spcPct val="115000"/>
              </a:lnSpc>
              <a:spcBef>
                <a:spcPts val="600"/>
              </a:spcBef>
              <a:spcAft>
                <a:spcPts val="600"/>
              </a:spcAft>
              <a:buClr>
                <a:schemeClr val="accent4">
                  <a:lumMod val="75000"/>
                </a:schemeClr>
              </a:buClr>
              <a:buFont typeface="Wingdings" panose="05000000000000000000" pitchFamily="2" charset="2"/>
              <a:buChar char="ü"/>
              <a:tabLst>
                <a:tab pos="90170" algn="l"/>
              </a:tabLst>
            </a:pPr>
            <a:r>
              <a:rPr lang="el-GR" sz="4400" b="0" dirty="0">
                <a:solidFill>
                  <a:schemeClr val="accent4">
                    <a:lumMod val="75000"/>
                  </a:schemeClr>
                </a:solidFill>
                <a:effectLst/>
                <a:latin typeface="Calibri Light" panose="020F0302020204030204" pitchFamily="34" charset="0"/>
                <a:ea typeface="Calibri" panose="020F0502020204030204" pitchFamily="34" charset="0"/>
                <a:cs typeface="Calibri Light" panose="020F0302020204030204" pitchFamily="34" charset="0"/>
              </a:rPr>
              <a:t>παρεχόμενες μεταβλητές </a:t>
            </a:r>
            <a:endParaRPr lang="el-GR" sz="4400" dirty="0">
              <a:solidFill>
                <a:schemeClr val="accent4">
                  <a:lumMod val="75000"/>
                </a:schemeClr>
              </a:solidFill>
              <a:latin typeface="Calibri Light" panose="020F0302020204030204" pitchFamily="34" charset="0"/>
              <a:ea typeface="Calibri" panose="020F0502020204030204" pitchFamily="34" charset="0"/>
              <a:cs typeface="Calibri Light" panose="020F0302020204030204" pitchFamily="34" charset="0"/>
            </a:endParaRPr>
          </a:p>
          <a:p>
            <a:pPr marL="982663" indent="-344488" algn="just">
              <a:lnSpc>
                <a:spcPct val="115000"/>
              </a:lnSpc>
              <a:spcBef>
                <a:spcPts val="600"/>
              </a:spcBef>
              <a:spcAft>
                <a:spcPts val="600"/>
              </a:spcAft>
              <a:buClr>
                <a:schemeClr val="accent4">
                  <a:lumMod val="75000"/>
                </a:schemeClr>
              </a:buClr>
              <a:buFont typeface="Wingdings" panose="05000000000000000000" pitchFamily="2" charset="2"/>
              <a:buChar char="ü"/>
              <a:tabLst>
                <a:tab pos="90170" algn="l"/>
              </a:tabLst>
            </a:pPr>
            <a:r>
              <a:rPr lang="el-GR" sz="4400" b="0" dirty="0">
                <a:solidFill>
                  <a:schemeClr val="accent4">
                    <a:lumMod val="75000"/>
                  </a:schemeClr>
                </a:solidFill>
                <a:effectLst/>
                <a:latin typeface="Calibri Light" panose="020F0302020204030204" pitchFamily="34" charset="0"/>
                <a:ea typeface="Calibri" panose="020F0502020204030204" pitchFamily="34" charset="0"/>
                <a:cs typeface="Calibri Light" panose="020F0302020204030204" pitchFamily="34" charset="0"/>
              </a:rPr>
              <a:t>σχετικοί ορισμοί</a:t>
            </a:r>
          </a:p>
          <a:p>
            <a:pPr marL="982663" indent="-344488" algn="just">
              <a:lnSpc>
                <a:spcPct val="115000"/>
              </a:lnSpc>
              <a:spcBef>
                <a:spcPts val="600"/>
              </a:spcBef>
              <a:spcAft>
                <a:spcPts val="600"/>
              </a:spcAft>
              <a:buClr>
                <a:schemeClr val="accent4">
                  <a:lumMod val="75000"/>
                </a:schemeClr>
              </a:buClr>
              <a:buFont typeface="Wingdings" panose="05000000000000000000" pitchFamily="2" charset="2"/>
              <a:buChar char="ü"/>
              <a:tabLst>
                <a:tab pos="90170" algn="l"/>
              </a:tabLst>
            </a:pPr>
            <a:r>
              <a:rPr lang="el-GR" sz="4400" b="0" dirty="0">
                <a:solidFill>
                  <a:schemeClr val="accent4">
                    <a:lumMod val="75000"/>
                  </a:schemeClr>
                </a:solidFill>
                <a:effectLst/>
                <a:latin typeface="Calibri Light" panose="020F0302020204030204" pitchFamily="34" charset="0"/>
                <a:ea typeface="Calibri" panose="020F0502020204030204" pitchFamily="34" charset="0"/>
                <a:cs typeface="Calibri Light" panose="020F0302020204030204" pitchFamily="34" charset="0"/>
              </a:rPr>
              <a:t>συχνότητα διαβίβασης</a:t>
            </a:r>
          </a:p>
          <a:p>
            <a:pPr marL="982663" indent="-344488" algn="just">
              <a:lnSpc>
                <a:spcPct val="115000"/>
              </a:lnSpc>
              <a:spcBef>
                <a:spcPts val="600"/>
              </a:spcBef>
              <a:spcAft>
                <a:spcPts val="600"/>
              </a:spcAft>
              <a:buClr>
                <a:schemeClr val="accent4">
                  <a:lumMod val="75000"/>
                </a:schemeClr>
              </a:buClr>
              <a:buFont typeface="Wingdings" panose="05000000000000000000" pitchFamily="2" charset="2"/>
              <a:buChar char="ü"/>
              <a:tabLst>
                <a:tab pos="90170" algn="l"/>
              </a:tabLst>
            </a:pPr>
            <a:r>
              <a:rPr lang="el-GR" sz="4400" b="0" dirty="0">
                <a:solidFill>
                  <a:schemeClr val="accent4">
                    <a:lumMod val="75000"/>
                  </a:schemeClr>
                </a:solidFill>
                <a:effectLst/>
                <a:latin typeface="Calibri Light" panose="020F0302020204030204" pitchFamily="34" charset="0"/>
                <a:ea typeface="Calibri" panose="020F0502020204030204" pitchFamily="34" charset="0"/>
                <a:cs typeface="Calibri Light" panose="020F0302020204030204" pitchFamily="34" charset="0"/>
              </a:rPr>
              <a:t> χρονική περίοδος αναφοράς των στοιχείων </a:t>
            </a:r>
            <a:endParaRPr lang="el-GR" sz="4400" dirty="0">
              <a:solidFill>
                <a:schemeClr val="accent4">
                  <a:lumMod val="75000"/>
                </a:schemeClr>
              </a:solidFill>
              <a:latin typeface="Calibri Light" panose="020F0302020204030204" pitchFamily="34" charset="0"/>
              <a:ea typeface="Calibri" panose="020F0502020204030204" pitchFamily="34" charset="0"/>
              <a:cs typeface="Calibri Light" panose="020F0302020204030204" pitchFamily="34" charset="0"/>
            </a:endParaRPr>
          </a:p>
          <a:p>
            <a:pPr marL="982663" indent="-344488" algn="just">
              <a:lnSpc>
                <a:spcPct val="115000"/>
              </a:lnSpc>
              <a:spcBef>
                <a:spcPts val="600"/>
              </a:spcBef>
              <a:spcAft>
                <a:spcPts val="600"/>
              </a:spcAft>
              <a:buClr>
                <a:schemeClr val="accent4">
                  <a:lumMod val="75000"/>
                </a:schemeClr>
              </a:buClr>
              <a:buFont typeface="Wingdings" panose="05000000000000000000" pitchFamily="2" charset="2"/>
              <a:buChar char="ü"/>
              <a:tabLst>
                <a:tab pos="90170" algn="l"/>
              </a:tabLst>
            </a:pPr>
            <a:r>
              <a:rPr lang="el-GR" sz="4400" b="0" dirty="0">
                <a:solidFill>
                  <a:schemeClr val="accent4">
                    <a:lumMod val="75000"/>
                  </a:schemeClr>
                </a:solidFill>
                <a:effectLst/>
                <a:latin typeface="Calibri Light" panose="020F0302020204030204" pitchFamily="34" charset="0"/>
                <a:ea typeface="Calibri" panose="020F0502020204030204" pitchFamily="34" charset="0"/>
                <a:cs typeface="Calibri Light" panose="020F0302020204030204" pitchFamily="34" charset="0"/>
              </a:rPr>
              <a:t> χρόνος διαβίβασής τους στην ΕΛΣΤΑΤ και ο </a:t>
            </a:r>
          </a:p>
          <a:p>
            <a:pPr marL="982663" indent="-344488" algn="just">
              <a:lnSpc>
                <a:spcPct val="115000"/>
              </a:lnSpc>
              <a:spcBef>
                <a:spcPts val="600"/>
              </a:spcBef>
              <a:spcAft>
                <a:spcPts val="600"/>
              </a:spcAft>
              <a:buClr>
                <a:schemeClr val="accent4">
                  <a:lumMod val="75000"/>
                </a:schemeClr>
              </a:buClr>
              <a:buFont typeface="Wingdings" panose="05000000000000000000" pitchFamily="2" charset="2"/>
              <a:buChar char="ü"/>
              <a:tabLst>
                <a:tab pos="90170" algn="l"/>
              </a:tabLst>
            </a:pPr>
            <a:r>
              <a:rPr lang="el-GR" sz="4400" b="0" dirty="0" err="1">
                <a:solidFill>
                  <a:schemeClr val="accent4">
                    <a:lumMod val="75000"/>
                  </a:schemeClr>
                </a:solidFill>
                <a:effectLst/>
                <a:latin typeface="Calibri Light" panose="020F0302020204030204" pitchFamily="34" charset="0"/>
                <a:ea typeface="Calibri" panose="020F0502020204030204" pitchFamily="34" charset="0"/>
                <a:cs typeface="Calibri Light" panose="020F0302020204030204" pitchFamily="34" charset="0"/>
              </a:rPr>
              <a:t>μορφότυπος</a:t>
            </a:r>
            <a:r>
              <a:rPr lang="el-GR" sz="4400" b="0" dirty="0">
                <a:solidFill>
                  <a:schemeClr val="accent4">
                    <a:lumMod val="75000"/>
                  </a:schemeClr>
                </a:solidFill>
                <a:effectLst/>
                <a:latin typeface="Calibri Light" panose="020F0302020204030204" pitchFamily="34" charset="0"/>
                <a:ea typeface="Calibri" panose="020F0502020204030204" pitchFamily="34" charset="0"/>
                <a:cs typeface="Calibri Light" panose="020F0302020204030204" pitchFamily="34" charset="0"/>
              </a:rPr>
              <a:t> και ο τρόπος διαβίβασης των αρχείων</a:t>
            </a:r>
            <a:endParaRPr lang="el-GR" sz="4400" b="1" dirty="0">
              <a:solidFill>
                <a:schemeClr val="accent4">
                  <a:lumMod val="75000"/>
                </a:schemeClr>
              </a:solidFill>
              <a:effectLst/>
              <a:latin typeface="Calibri Light" panose="020F0302020204030204" pitchFamily="34" charset="0"/>
              <a:ea typeface="Times New Roman" panose="02020603050405020304" pitchFamily="18" charset="0"/>
              <a:cs typeface="Calibri Light" panose="020F0302020204030204" pitchFamily="34" charset="0"/>
            </a:endParaRPr>
          </a:p>
          <a:p>
            <a:pPr marL="0" indent="0" algn="just">
              <a:lnSpc>
                <a:spcPct val="115000"/>
              </a:lnSpc>
              <a:spcBef>
                <a:spcPts val="600"/>
              </a:spcBef>
              <a:spcAft>
                <a:spcPts val="600"/>
              </a:spcAft>
              <a:buNone/>
              <a:tabLst>
                <a:tab pos="90170" algn="l"/>
              </a:tabLst>
            </a:pPr>
            <a:r>
              <a:rPr lang="el-GR" sz="4400" b="0" dirty="0">
                <a:solidFill>
                  <a:schemeClr val="accent4">
                    <a:lumMod val="75000"/>
                  </a:schemeClr>
                </a:solidFill>
                <a:effectLst/>
                <a:latin typeface="Calibri Light" panose="020F0302020204030204" pitchFamily="34" charset="0"/>
                <a:ea typeface="Calibri" panose="020F0502020204030204" pitchFamily="34" charset="0"/>
                <a:cs typeface="Calibri Light" panose="020F0302020204030204" pitchFamily="34" charset="0"/>
              </a:rPr>
              <a:t>Σε εφαρμογή του άρθρου 11, παράγραφος 7, του Στατιστικού Νόμου 3832/2010, όπως ισχύει:</a:t>
            </a:r>
          </a:p>
          <a:p>
            <a:pPr marL="0" indent="0" algn="just">
              <a:lnSpc>
                <a:spcPct val="115000"/>
              </a:lnSpc>
              <a:spcBef>
                <a:spcPts val="600"/>
              </a:spcBef>
              <a:spcAft>
                <a:spcPts val="600"/>
              </a:spcAft>
              <a:buNone/>
              <a:tabLst>
                <a:tab pos="90170" algn="l"/>
              </a:tabLst>
            </a:pPr>
            <a:r>
              <a:rPr lang="el-GR" sz="4400" b="0" u="sng" dirty="0">
                <a:solidFill>
                  <a:schemeClr val="accent4">
                    <a:lumMod val="75000"/>
                  </a:schemeClr>
                </a:solidFill>
                <a:effectLst/>
                <a:latin typeface="Calibri Light" panose="020F0302020204030204" pitchFamily="34" charset="0"/>
                <a:ea typeface="Calibri" panose="020F0502020204030204" pitchFamily="34" charset="0"/>
                <a:cs typeface="Calibri Light" panose="020F0302020204030204" pitchFamily="34" charset="0"/>
              </a:rPr>
              <a:t>οι Φορείς θα πρέπει να δεσμευθούν ότι θα διαβουλεύονται εκ των προτέρων με την ΕΛΣΤΑΤ</a:t>
            </a:r>
            <a:r>
              <a:rPr lang="el-GR" sz="4400" b="0" dirty="0">
                <a:solidFill>
                  <a:schemeClr val="accent4">
                    <a:lumMod val="75000"/>
                  </a:schemeClr>
                </a:solidFill>
                <a:effectLst/>
                <a:latin typeface="Calibri Light" panose="020F0302020204030204" pitchFamily="34" charset="0"/>
                <a:ea typeface="Calibri" panose="020F0502020204030204" pitchFamily="34" charset="0"/>
                <a:cs typeface="Calibri Light" panose="020F0302020204030204" pitchFamily="34" charset="0"/>
              </a:rPr>
              <a:t> για οποιεσδήποτε σχεδιαζόμενες αλλαγές στην παραγωγή των αρχείων που χρησιμοποιούνται για την παραγωγή του ΔΜΜ, καθώς και για τη δημιουργία νέων αρχείων που θα μπορούσαν να χρησιμοποιηθούν για τον εν λόγω σκοπό</a:t>
            </a:r>
            <a:endParaRPr lang="el-GR" sz="1800" b="1" dirty="0">
              <a:solidFill>
                <a:schemeClr val="tx2">
                  <a:lumMod val="50000"/>
                </a:schemeClr>
              </a:solidFill>
              <a:effectLst/>
              <a:latin typeface="Calibri Light" panose="020F0302020204030204" pitchFamily="34" charset="0"/>
              <a:ea typeface="Times New Roman" panose="02020603050405020304" pitchFamily="18" charset="0"/>
              <a:cs typeface="Calibri Light" panose="020F0302020204030204" pitchFamily="34" charset="0"/>
            </a:endParaRPr>
          </a:p>
          <a:p>
            <a:pPr marL="0" indent="0" algn="ctr">
              <a:lnSpc>
                <a:spcPct val="150000"/>
              </a:lnSpc>
              <a:buNone/>
            </a:pPr>
            <a:endParaRPr lang="el-GR" sz="1800" kern="100" dirty="0">
              <a:solidFill>
                <a:schemeClr val="tx2">
                  <a:lumMod val="50000"/>
                </a:schemeClr>
              </a:solidFill>
              <a:latin typeface="Calibri Light" panose="020F0302020204030204" pitchFamily="34" charset="0"/>
            </a:endParaRPr>
          </a:p>
        </p:txBody>
      </p:sp>
    </p:spTree>
    <p:extLst>
      <p:ext uri="{BB962C8B-B14F-4D97-AF65-F5344CB8AC3E}">
        <p14:creationId xmlns:p14="http://schemas.microsoft.com/office/powerpoint/2010/main" val="779345712"/>
      </p:ext>
    </p:extLst>
  </p:cSld>
  <p:clrMapOvr>
    <a:overrideClrMapping bg1="lt1" tx1="dk1" bg2="lt2" tx2="dk2" accent1="accent1" accent2="accent2" accent3="accent3" accent4="accent4" accent5="accent5" accent6="accent6" hlink="hlink" folHlink="folHlink"/>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7">
            <a:extLst>
              <a:ext uri="{FF2B5EF4-FFF2-40B4-BE49-F238E27FC236}">
                <a16:creationId xmlns:a16="http://schemas.microsoft.com/office/drawing/2014/main" id="{03B6BB10-F9DD-8EBF-A042-5A5943C084F3}"/>
              </a:ext>
            </a:extLst>
          </p:cNvPr>
          <p:cNvPicPr>
            <a:picLocks noChangeAspect="1" noChangeArrowheads="1"/>
          </p:cNvPicPr>
          <p:nvPr/>
        </p:nvPicPr>
        <p:blipFill>
          <a:blip r:embed="rId3"/>
          <a:srcRect/>
          <a:stretch>
            <a:fillRect/>
          </a:stretch>
        </p:blipFill>
        <p:spPr bwMode="auto">
          <a:xfrm>
            <a:off x="1154882" y="4846918"/>
            <a:ext cx="1486217" cy="1459155"/>
          </a:xfrm>
          <a:prstGeom prst="rect">
            <a:avLst/>
          </a:prstGeom>
          <a:noFill/>
          <a:ln w="9525">
            <a:noFill/>
            <a:miter lim="800000"/>
            <a:headEnd/>
            <a:tailEnd/>
          </a:ln>
        </p:spPr>
      </p:pic>
      <p:sp>
        <p:nvSpPr>
          <p:cNvPr id="3" name="TextBox 2">
            <a:extLst>
              <a:ext uri="{FF2B5EF4-FFF2-40B4-BE49-F238E27FC236}">
                <a16:creationId xmlns:a16="http://schemas.microsoft.com/office/drawing/2014/main" id="{DE400B06-3E3B-28D5-46EF-12547C1E9740}"/>
              </a:ext>
            </a:extLst>
          </p:cNvPr>
          <p:cNvSpPr txBox="1"/>
          <p:nvPr/>
        </p:nvSpPr>
        <p:spPr>
          <a:xfrm>
            <a:off x="601994" y="6424161"/>
            <a:ext cx="2591992" cy="338554"/>
          </a:xfrm>
          <a:prstGeom prst="rect">
            <a:avLst/>
          </a:prstGeom>
          <a:noFill/>
        </p:spPr>
        <p:txBody>
          <a:bodyPr wrap="none">
            <a:spAutoFit/>
          </a:bodyPr>
          <a:lstStyle/>
          <a:p>
            <a:pPr algn="ctr" defTabSz="715776" fontAlgn="auto">
              <a:spcBef>
                <a:spcPts val="0"/>
              </a:spcBef>
              <a:spcAft>
                <a:spcPts val="0"/>
              </a:spcAft>
              <a:defRPr/>
            </a:pPr>
            <a:r>
              <a:rPr lang="el-GR" sz="1600" b="1" dirty="0">
                <a:solidFill>
                  <a:schemeClr val="tx1">
                    <a:lumMod val="50000"/>
                    <a:lumOff val="50000"/>
                  </a:schemeClr>
                </a:solidFill>
                <a:latin typeface="+mn-lt"/>
                <a:cs typeface="+mn-cs"/>
              </a:rPr>
              <a:t>ΕΛΛΗΝΙΚΗ ΣΤΑΤΙΣΤΙΚΗ ΑΡΧΗ</a:t>
            </a:r>
            <a:endParaRPr lang="en-US" sz="1600" b="1" dirty="0">
              <a:solidFill>
                <a:schemeClr val="tx1">
                  <a:lumMod val="50000"/>
                  <a:lumOff val="50000"/>
                </a:schemeClr>
              </a:solidFill>
              <a:latin typeface="+mn-lt"/>
              <a:cs typeface="+mn-cs"/>
            </a:endParaRPr>
          </a:p>
        </p:txBody>
      </p:sp>
      <p:pic>
        <p:nvPicPr>
          <p:cNvPr id="4" name="Picture 3">
            <a:extLst>
              <a:ext uri="{FF2B5EF4-FFF2-40B4-BE49-F238E27FC236}">
                <a16:creationId xmlns:a16="http://schemas.microsoft.com/office/drawing/2014/main" id="{CACA2493-8AA9-3955-46A0-FB3386CBEDAB}"/>
              </a:ext>
            </a:extLst>
          </p:cNvPr>
          <p:cNvPicPr>
            <a:picLocks noChangeAspect="1"/>
          </p:cNvPicPr>
          <p:nvPr/>
        </p:nvPicPr>
        <p:blipFill>
          <a:blip r:embed="rId4"/>
          <a:stretch>
            <a:fillRect/>
          </a:stretch>
        </p:blipFill>
        <p:spPr>
          <a:xfrm>
            <a:off x="601994" y="8791644"/>
            <a:ext cx="4301863" cy="827281"/>
          </a:xfrm>
          <a:prstGeom prst="rect">
            <a:avLst/>
          </a:prstGeom>
        </p:spPr>
      </p:pic>
      <p:sp>
        <p:nvSpPr>
          <p:cNvPr id="5" name="TextBox 4">
            <a:extLst>
              <a:ext uri="{FF2B5EF4-FFF2-40B4-BE49-F238E27FC236}">
                <a16:creationId xmlns:a16="http://schemas.microsoft.com/office/drawing/2014/main" id="{3A4A1667-3A42-DAD6-8018-40B0A101A41A}"/>
              </a:ext>
            </a:extLst>
          </p:cNvPr>
          <p:cNvSpPr txBox="1"/>
          <p:nvPr/>
        </p:nvSpPr>
        <p:spPr>
          <a:xfrm>
            <a:off x="4636168" y="3689684"/>
            <a:ext cx="7114609" cy="646331"/>
          </a:xfrm>
          <a:prstGeom prst="rect">
            <a:avLst/>
          </a:prstGeom>
          <a:noFill/>
        </p:spPr>
        <p:txBody>
          <a:bodyPr wrap="square" rtlCol="0">
            <a:spAutoFit/>
          </a:bodyPr>
          <a:lstStyle/>
          <a:p>
            <a:r>
              <a:rPr lang="el-GR" sz="3600" b="1" dirty="0">
                <a:solidFill>
                  <a:schemeClr val="accent4">
                    <a:lumMod val="75000"/>
                  </a:schemeClr>
                </a:solidFill>
                <a:latin typeface="Calibri Light" panose="020F0302020204030204" pitchFamily="34" charset="0"/>
                <a:cs typeface="Calibri Light" panose="020F0302020204030204" pitchFamily="34" charset="0"/>
              </a:rPr>
              <a:t>Ευχαριστώ πολύ για την προσοχή σας</a:t>
            </a:r>
            <a:endParaRPr lang="en-GB" sz="3600" b="1" dirty="0">
              <a:solidFill>
                <a:schemeClr val="accent4">
                  <a:lumMod val="75000"/>
                </a:schemeClr>
              </a:solidFill>
              <a:latin typeface="Calibri Light" panose="020F0302020204030204" pitchFamily="34" charset="0"/>
              <a:cs typeface="Calibri Light" panose="020F0302020204030204" pitchFamily="34" charset="0"/>
            </a:endParaRPr>
          </a:p>
        </p:txBody>
      </p:sp>
    </p:spTree>
    <p:extLst>
      <p:ext uri="{BB962C8B-B14F-4D97-AF65-F5344CB8AC3E}">
        <p14:creationId xmlns:p14="http://schemas.microsoft.com/office/powerpoint/2010/main" val="139176092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636E28A-1668-AB4C-0A0D-771AC1102E2F}"/>
            </a:ext>
          </a:extLst>
        </p:cNvPr>
        <p:cNvGrpSpPr/>
        <p:nvPr/>
      </p:nvGrpSpPr>
      <p:grpSpPr>
        <a:xfrm>
          <a:off x="0" y="0"/>
          <a:ext cx="0" cy="0"/>
          <a:chOff x="0" y="0"/>
          <a:chExt cx="0" cy="0"/>
        </a:xfrm>
      </p:grpSpPr>
      <p:sp>
        <p:nvSpPr>
          <p:cNvPr id="9" name="TextBox 8">
            <a:extLst>
              <a:ext uri="{FF2B5EF4-FFF2-40B4-BE49-F238E27FC236}">
                <a16:creationId xmlns:a16="http://schemas.microsoft.com/office/drawing/2014/main" id="{B77BB3F2-D58F-2A2B-DA59-A202FB8DB213}"/>
              </a:ext>
            </a:extLst>
          </p:cNvPr>
          <p:cNvSpPr txBox="1"/>
          <p:nvPr/>
        </p:nvSpPr>
        <p:spPr>
          <a:xfrm>
            <a:off x="586456" y="0"/>
            <a:ext cx="12883243" cy="584775"/>
          </a:xfrm>
          <a:prstGeom prst="rect">
            <a:avLst/>
          </a:prstGeom>
          <a:noFill/>
        </p:spPr>
        <p:txBody>
          <a:bodyPr wrap="square" rtlCol="0">
            <a:spAutoFit/>
          </a:bodyPr>
          <a:lstStyle/>
          <a:p>
            <a:pPr marL="0" marR="0" lvl="0" indent="0" algn="ctr" defTabSz="714375" rtl="0" eaLnBrk="1" fontAlgn="base" latinLnBrk="0" hangingPunct="1">
              <a:lnSpc>
                <a:spcPct val="100000"/>
              </a:lnSpc>
              <a:spcBef>
                <a:spcPct val="0"/>
              </a:spcBef>
              <a:spcAft>
                <a:spcPct val="0"/>
              </a:spcAft>
              <a:buClrTx/>
              <a:buSzTx/>
              <a:buFontTx/>
              <a:buNone/>
              <a:tabLst/>
              <a:defRPr/>
            </a:pPr>
            <a:r>
              <a:rPr kumimoji="0" lang="el-GR" sz="3200" b="1" i="0" u="none" strike="noStrike" kern="1200" cap="none" spc="0" normalizeH="0" baseline="0" noProof="0" dirty="0">
                <a:ln>
                  <a:noFill/>
                </a:ln>
                <a:solidFill>
                  <a:srgbClr val="0F9ED5">
                    <a:lumMod val="75000"/>
                  </a:srgbClr>
                </a:solidFill>
                <a:effectLst>
                  <a:outerShdw blurRad="38100" dist="38100" dir="2700000" algn="tl">
                    <a:srgbClr val="000000">
                      <a:alpha val="43137"/>
                    </a:srgbClr>
                  </a:outerShdw>
                </a:effectLst>
                <a:uLnTx/>
                <a:uFillTx/>
                <a:latin typeface="Calibri Light" panose="020F0302020204030204" pitchFamily="34" charset="0"/>
                <a:ea typeface="+mn-ea"/>
                <a:cs typeface="Calibri Light" panose="020F0302020204030204" pitchFamily="34" charset="0"/>
              </a:rPr>
              <a:t>ΔΕΙΚΤΗΣ ΜΕΤΑΒΟΛΗΣ ΜΙΣΘΩΝ</a:t>
            </a:r>
            <a:r>
              <a:rPr kumimoji="0" lang="el-GR" sz="3200" b="1" i="0" u="none" strike="noStrike" kern="1200" cap="none" spc="0" normalizeH="0" baseline="0" noProof="0" dirty="0">
                <a:ln>
                  <a:noFill/>
                </a:ln>
                <a:solidFill>
                  <a:srgbClr val="0F9ED5">
                    <a:lumMod val="50000"/>
                  </a:srgbClr>
                </a:solidFill>
                <a:effectLst>
                  <a:outerShdw blurRad="38100" dist="38100" dir="2700000" algn="tl">
                    <a:srgbClr val="000000">
                      <a:alpha val="43137"/>
                    </a:srgbClr>
                  </a:outerShdw>
                </a:effectLst>
                <a:uLnTx/>
                <a:uFillTx/>
                <a:latin typeface="Calibri Light" panose="020F0302020204030204" pitchFamily="34" charset="0"/>
                <a:ea typeface="+mn-ea"/>
                <a:cs typeface="Calibri Light" panose="020F0302020204030204" pitchFamily="34" charset="0"/>
              </a:rPr>
              <a:t> </a:t>
            </a:r>
          </a:p>
        </p:txBody>
      </p:sp>
      <p:sp>
        <p:nvSpPr>
          <p:cNvPr id="3" name="TextBox 2">
            <a:extLst>
              <a:ext uri="{FF2B5EF4-FFF2-40B4-BE49-F238E27FC236}">
                <a16:creationId xmlns:a16="http://schemas.microsoft.com/office/drawing/2014/main" id="{4CD92743-0160-FA00-D372-43FB004D0638}"/>
              </a:ext>
            </a:extLst>
          </p:cNvPr>
          <p:cNvSpPr txBox="1"/>
          <p:nvPr/>
        </p:nvSpPr>
        <p:spPr>
          <a:xfrm>
            <a:off x="0" y="1126412"/>
            <a:ext cx="14431618" cy="7090852"/>
          </a:xfrm>
          <a:prstGeom prst="rect">
            <a:avLst/>
          </a:prstGeom>
          <a:noFill/>
        </p:spPr>
        <p:txBody>
          <a:bodyPr wrap="square">
            <a:spAutoFit/>
          </a:bodyPr>
          <a:lstStyle/>
          <a:p>
            <a:pPr algn="just">
              <a:lnSpc>
                <a:spcPct val="115000"/>
              </a:lnSpc>
              <a:spcBef>
                <a:spcPts val="600"/>
              </a:spcBef>
              <a:spcAft>
                <a:spcPts val="600"/>
              </a:spcAft>
              <a:tabLst>
                <a:tab pos="90170" algn="l"/>
              </a:tabLst>
            </a:pPr>
            <a:r>
              <a:rPr lang="el-GR" sz="2400" b="1" dirty="0">
                <a:solidFill>
                  <a:schemeClr val="accent4">
                    <a:lumMod val="75000"/>
                  </a:schemeClr>
                </a:solidFill>
                <a:effectLst>
                  <a:outerShdw blurRad="38100" dist="38100" dir="2700000" algn="tl">
                    <a:srgbClr val="000000">
                      <a:alpha val="43137"/>
                    </a:srgbClr>
                  </a:outerShdw>
                </a:effectLst>
                <a:latin typeface="Calibri Light" panose="020F0302020204030204" pitchFamily="34" charset="0"/>
                <a:ea typeface="Calibri" panose="020F0502020204030204" pitchFamily="34" charset="0"/>
                <a:cs typeface="Calibri Light" panose="020F0302020204030204" pitchFamily="34" charset="0"/>
              </a:rPr>
              <a:t>Η ΕΛΣΤΑΤ</a:t>
            </a:r>
          </a:p>
          <a:p>
            <a:pPr algn="just">
              <a:lnSpc>
                <a:spcPct val="115000"/>
              </a:lnSpc>
              <a:spcBef>
                <a:spcPts val="600"/>
              </a:spcBef>
              <a:spcAft>
                <a:spcPts val="600"/>
              </a:spcAft>
              <a:buClr>
                <a:schemeClr val="accent4">
                  <a:lumMod val="75000"/>
                </a:schemeClr>
              </a:buClr>
              <a:tabLst>
                <a:tab pos="90170" algn="l"/>
              </a:tabLst>
            </a:pPr>
            <a:r>
              <a:rPr lang="el-GR" sz="2400" b="0" dirty="0">
                <a:solidFill>
                  <a:schemeClr val="accent4">
                    <a:lumMod val="75000"/>
                  </a:schemeClr>
                </a:solidFill>
                <a:effectLst/>
                <a:latin typeface="Calibri Light" panose="020F0302020204030204" pitchFamily="34" charset="0"/>
                <a:ea typeface="Calibri" panose="020F0502020204030204" pitchFamily="34" charset="0"/>
                <a:cs typeface="Calibri Light" panose="020F0302020204030204" pitchFamily="34" charset="0"/>
              </a:rPr>
              <a:t>σε εκπλήρωση της νομοθετικής υποχρέωσης του ν. 4387/2016 για την εφαρμογή ενός Δείκτη Μεταβολής Μισθών, βάσει του οποίου θα αναπροσαρμόζονται οι συντάξιμες αποδοχές, το ανώτατο όριο των ασφαλιστέων αποδοχών, καθώς και τα ποσά που αφορούν ασφαλιστικές κατηγορίες </a:t>
            </a:r>
            <a:r>
              <a:rPr lang="el-GR" sz="2400" b="0" u="sng" dirty="0">
                <a:solidFill>
                  <a:schemeClr val="accent4">
                    <a:lumMod val="75000"/>
                  </a:schemeClr>
                </a:solidFill>
                <a:effectLst/>
                <a:latin typeface="Calibri Light" panose="020F0302020204030204" pitchFamily="34" charset="0"/>
                <a:ea typeface="Calibri" panose="020F0502020204030204" pitchFamily="34" charset="0"/>
                <a:cs typeface="Calibri Light" panose="020F0302020204030204" pitchFamily="34" charset="0"/>
              </a:rPr>
              <a:t>κλήθηκε να παράσχει τον δείκτη αυτόν </a:t>
            </a:r>
            <a:endParaRPr lang="el-GR" sz="2400" b="1" u="sng" dirty="0">
              <a:solidFill>
                <a:schemeClr val="accent4">
                  <a:lumMod val="75000"/>
                </a:schemeClr>
              </a:solidFill>
              <a:effectLst/>
              <a:latin typeface="Calibri Light" panose="020F0302020204030204" pitchFamily="34" charset="0"/>
              <a:ea typeface="Times New Roman" panose="02020603050405020304" pitchFamily="18" charset="0"/>
              <a:cs typeface="Calibri Light" panose="020F0302020204030204" pitchFamily="34" charset="0"/>
            </a:endParaRPr>
          </a:p>
          <a:p>
            <a:pPr algn="just">
              <a:lnSpc>
                <a:spcPct val="115000"/>
              </a:lnSpc>
              <a:spcBef>
                <a:spcPts val="600"/>
              </a:spcBef>
              <a:spcAft>
                <a:spcPts val="600"/>
              </a:spcAft>
              <a:tabLst>
                <a:tab pos="90170" algn="l"/>
              </a:tabLst>
            </a:pPr>
            <a:r>
              <a:rPr lang="el-GR" sz="2400" b="0" dirty="0">
                <a:solidFill>
                  <a:schemeClr val="accent4">
                    <a:lumMod val="75000"/>
                  </a:schemeClr>
                </a:solidFill>
                <a:effectLst/>
                <a:latin typeface="Calibri Light" panose="020F0302020204030204" pitchFamily="34" charset="0"/>
                <a:ea typeface="Calibri" panose="020F0502020204030204" pitchFamily="34" charset="0"/>
                <a:cs typeface="Calibri Light" panose="020F0302020204030204" pitchFamily="34" charset="0"/>
              </a:rPr>
              <a:t> </a:t>
            </a:r>
            <a:endParaRPr lang="el-GR" sz="2400" b="1" dirty="0">
              <a:solidFill>
                <a:schemeClr val="accent4">
                  <a:lumMod val="75000"/>
                </a:schemeClr>
              </a:solidFill>
              <a:effectLst/>
              <a:latin typeface="Calibri Light" panose="020F0302020204030204" pitchFamily="34" charset="0"/>
              <a:ea typeface="Times New Roman" panose="02020603050405020304" pitchFamily="18" charset="0"/>
              <a:cs typeface="Calibri Light" panose="020F0302020204030204" pitchFamily="34" charset="0"/>
            </a:endParaRPr>
          </a:p>
          <a:p>
            <a:pPr marL="285750" indent="-285750" algn="just">
              <a:lnSpc>
                <a:spcPct val="115000"/>
              </a:lnSpc>
              <a:spcBef>
                <a:spcPts val="600"/>
              </a:spcBef>
              <a:spcAft>
                <a:spcPts val="600"/>
              </a:spcAft>
              <a:buClr>
                <a:schemeClr val="accent4">
                  <a:lumMod val="75000"/>
                </a:schemeClr>
              </a:buClr>
              <a:buFont typeface="Wingdings" panose="05000000000000000000" pitchFamily="2" charset="2"/>
              <a:buChar char="ü"/>
              <a:tabLst>
                <a:tab pos="90170" algn="l"/>
              </a:tabLst>
            </a:pPr>
            <a:r>
              <a:rPr lang="el-GR" sz="2400" b="0" dirty="0">
                <a:solidFill>
                  <a:schemeClr val="accent4">
                    <a:lumMod val="75000"/>
                  </a:schemeClr>
                </a:solidFill>
                <a:effectLst/>
                <a:latin typeface="Calibri Light" panose="020F0302020204030204" pitchFamily="34" charset="0"/>
                <a:ea typeface="Calibri" panose="020F0502020204030204" pitchFamily="34" charset="0"/>
                <a:cs typeface="Calibri Light" panose="020F0302020204030204" pitchFamily="34" charset="0"/>
              </a:rPr>
              <a:t>οι αναγκαίες λεπτομέρειες και η διαδικασία εφαρμογής του ΔΜΜ της ΕΛΣΤΑΤ, θα καθοριστούν με κοινή απόφαση των Υπουργών Εργασίας και Κοινωνικών Υποθέσεων και Οικονομικών (παρ. 4β του άρθρου 8 του ν. 4387/2016)  </a:t>
            </a:r>
            <a:endParaRPr lang="el-GR" sz="2400" b="1" dirty="0">
              <a:solidFill>
                <a:schemeClr val="accent4">
                  <a:lumMod val="75000"/>
                </a:schemeClr>
              </a:solidFill>
              <a:effectLst/>
              <a:latin typeface="Calibri Light" panose="020F0302020204030204" pitchFamily="34" charset="0"/>
              <a:ea typeface="Times New Roman" panose="02020603050405020304" pitchFamily="18" charset="0"/>
              <a:cs typeface="Calibri Light" panose="020F0302020204030204" pitchFamily="34" charset="0"/>
            </a:endParaRPr>
          </a:p>
          <a:p>
            <a:pPr algn="just">
              <a:lnSpc>
                <a:spcPct val="115000"/>
              </a:lnSpc>
              <a:spcBef>
                <a:spcPts val="600"/>
              </a:spcBef>
              <a:spcAft>
                <a:spcPts val="600"/>
              </a:spcAft>
              <a:tabLst>
                <a:tab pos="90170" algn="l"/>
              </a:tabLst>
            </a:pPr>
            <a:r>
              <a:rPr lang="el-GR" sz="2400" b="0" dirty="0">
                <a:solidFill>
                  <a:schemeClr val="accent4">
                    <a:lumMod val="75000"/>
                  </a:schemeClr>
                </a:solidFill>
                <a:effectLst/>
                <a:latin typeface="Calibri Light" panose="020F0302020204030204" pitchFamily="34" charset="0"/>
                <a:ea typeface="Calibri" panose="020F0502020204030204" pitchFamily="34" charset="0"/>
                <a:cs typeface="Calibri Light" panose="020F0302020204030204" pitchFamily="34" charset="0"/>
              </a:rPr>
              <a:t> </a:t>
            </a:r>
            <a:endParaRPr lang="el-GR" sz="2400" b="1" dirty="0">
              <a:solidFill>
                <a:schemeClr val="accent4">
                  <a:lumMod val="75000"/>
                </a:schemeClr>
              </a:solidFill>
              <a:effectLst/>
              <a:latin typeface="Calibri Light" panose="020F0302020204030204" pitchFamily="34" charset="0"/>
              <a:ea typeface="Times New Roman" panose="02020603050405020304" pitchFamily="18" charset="0"/>
              <a:cs typeface="Calibri Light" panose="020F0302020204030204" pitchFamily="34" charset="0"/>
            </a:endParaRPr>
          </a:p>
          <a:p>
            <a:pPr marL="342900" indent="-342900" algn="just">
              <a:lnSpc>
                <a:spcPct val="115000"/>
              </a:lnSpc>
              <a:spcBef>
                <a:spcPts val="600"/>
              </a:spcBef>
              <a:spcAft>
                <a:spcPts val="600"/>
              </a:spcAft>
              <a:buFont typeface="Wingdings" panose="05000000000000000000" pitchFamily="2" charset="2"/>
              <a:buChar char="ü"/>
              <a:tabLst>
                <a:tab pos="90170" algn="l"/>
              </a:tabLst>
            </a:pPr>
            <a:r>
              <a:rPr lang="el-GR" sz="2400" b="0" dirty="0">
                <a:solidFill>
                  <a:schemeClr val="accent4">
                    <a:lumMod val="75000"/>
                  </a:schemeClr>
                </a:solidFill>
                <a:effectLst/>
                <a:latin typeface="Calibri Light" panose="020F0302020204030204" pitchFamily="34" charset="0"/>
                <a:ea typeface="Calibri" panose="020F0502020204030204" pitchFamily="34" charset="0"/>
                <a:cs typeface="Calibri Light" panose="020F0302020204030204" pitchFamily="34" charset="0"/>
              </a:rPr>
              <a:t>Ο δείκτης αυτός αντικαθιστά την υπάρχουσα μέθοδο αναπροσαρμογής που βασίζεται στον Δείκτη Τιμών Καταναλωτή (ΔΤΚ) </a:t>
            </a:r>
            <a:endParaRPr lang="el-GR" sz="2400" b="1" dirty="0">
              <a:solidFill>
                <a:schemeClr val="accent4">
                  <a:lumMod val="75000"/>
                </a:schemeClr>
              </a:solidFill>
              <a:effectLst/>
              <a:latin typeface="Calibri Light" panose="020F0302020204030204" pitchFamily="34" charset="0"/>
              <a:ea typeface="Times New Roman" panose="02020603050405020304" pitchFamily="18" charset="0"/>
              <a:cs typeface="Calibri Light" panose="020F0302020204030204" pitchFamily="34" charset="0"/>
            </a:endParaRPr>
          </a:p>
          <a:p>
            <a:pPr algn="just">
              <a:lnSpc>
                <a:spcPct val="115000"/>
              </a:lnSpc>
              <a:spcBef>
                <a:spcPts val="600"/>
              </a:spcBef>
              <a:spcAft>
                <a:spcPts val="600"/>
              </a:spcAft>
              <a:tabLst>
                <a:tab pos="90170" algn="l"/>
              </a:tabLst>
            </a:pPr>
            <a:r>
              <a:rPr lang="el-GR" sz="2400" b="0" dirty="0">
                <a:solidFill>
                  <a:schemeClr val="accent4">
                    <a:lumMod val="75000"/>
                  </a:schemeClr>
                </a:solidFill>
                <a:effectLst/>
                <a:latin typeface="Calibri Light" panose="020F0302020204030204" pitchFamily="34" charset="0"/>
                <a:ea typeface="Calibri" panose="020F0502020204030204" pitchFamily="34" charset="0"/>
                <a:cs typeface="Calibri Light" panose="020F0302020204030204" pitchFamily="34" charset="0"/>
              </a:rPr>
              <a:t> </a:t>
            </a:r>
            <a:endParaRPr lang="el-GR" sz="2400" b="1" dirty="0">
              <a:solidFill>
                <a:schemeClr val="accent4">
                  <a:lumMod val="75000"/>
                </a:schemeClr>
              </a:solidFill>
              <a:effectLst/>
              <a:latin typeface="Calibri Light" panose="020F0302020204030204" pitchFamily="34" charset="0"/>
              <a:ea typeface="Times New Roman" panose="02020603050405020304" pitchFamily="18" charset="0"/>
              <a:cs typeface="Calibri Light" panose="020F0302020204030204" pitchFamily="34" charset="0"/>
            </a:endParaRPr>
          </a:p>
          <a:p>
            <a:pPr marL="342900" indent="-342900" algn="just">
              <a:lnSpc>
                <a:spcPct val="115000"/>
              </a:lnSpc>
              <a:spcBef>
                <a:spcPts val="600"/>
              </a:spcBef>
              <a:spcAft>
                <a:spcPts val="600"/>
              </a:spcAft>
              <a:buFont typeface="Wingdings" panose="05000000000000000000" pitchFamily="2" charset="2"/>
              <a:buChar char="ü"/>
              <a:tabLst>
                <a:tab pos="90170" algn="l"/>
              </a:tabLst>
            </a:pPr>
            <a:r>
              <a:rPr lang="el-GR" sz="2400" b="0" dirty="0">
                <a:solidFill>
                  <a:schemeClr val="accent4">
                    <a:lumMod val="75000"/>
                  </a:schemeClr>
                </a:solidFill>
                <a:effectLst/>
                <a:latin typeface="Calibri Light" panose="020F0302020204030204" pitchFamily="34" charset="0"/>
                <a:ea typeface="Calibri" panose="020F0502020204030204" pitchFamily="34" charset="0"/>
                <a:cs typeface="Calibri Light" panose="020F0302020204030204" pitchFamily="34" charset="0"/>
              </a:rPr>
              <a:t>Η αναπροσαρμογή θα πραγματοποιείται βάσει του Δείκτη Μεταβολής Μισθών, διασφαλίζοντας μεγαλύτερη συνάφεια με τις πραγματικές μεταβολές στο εισόδημα και τις μισθολογικές συνθήκες  </a:t>
            </a:r>
            <a:endParaRPr lang="el-GR" sz="2400" b="1" dirty="0">
              <a:solidFill>
                <a:schemeClr val="accent4">
                  <a:lumMod val="75000"/>
                </a:schemeClr>
              </a:solidFill>
              <a:effectLst/>
              <a:latin typeface="Calibri Light" panose="020F0302020204030204" pitchFamily="34" charset="0"/>
              <a:ea typeface="Times New Roman" panose="02020603050405020304" pitchFamily="18" charset="0"/>
              <a:cs typeface="Calibri Light" panose="020F0302020204030204" pitchFamily="34" charset="0"/>
            </a:endParaRPr>
          </a:p>
        </p:txBody>
      </p:sp>
    </p:spTree>
    <p:extLst>
      <p:ext uri="{BB962C8B-B14F-4D97-AF65-F5344CB8AC3E}">
        <p14:creationId xmlns:p14="http://schemas.microsoft.com/office/powerpoint/2010/main" val="395011418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14F45ED-8B5A-179B-0ADA-C2BA321DD27C}"/>
            </a:ext>
          </a:extLst>
        </p:cNvPr>
        <p:cNvGrpSpPr/>
        <p:nvPr/>
      </p:nvGrpSpPr>
      <p:grpSpPr>
        <a:xfrm>
          <a:off x="0" y="0"/>
          <a:ext cx="0" cy="0"/>
          <a:chOff x="0" y="0"/>
          <a:chExt cx="0" cy="0"/>
        </a:xfrm>
      </p:grpSpPr>
      <p:sp>
        <p:nvSpPr>
          <p:cNvPr id="9" name="TextBox 8">
            <a:extLst>
              <a:ext uri="{FF2B5EF4-FFF2-40B4-BE49-F238E27FC236}">
                <a16:creationId xmlns:a16="http://schemas.microsoft.com/office/drawing/2014/main" id="{43D80D55-8400-0937-EEDB-7E883B1C39AD}"/>
              </a:ext>
            </a:extLst>
          </p:cNvPr>
          <p:cNvSpPr txBox="1"/>
          <p:nvPr/>
        </p:nvSpPr>
        <p:spPr>
          <a:xfrm>
            <a:off x="586456" y="0"/>
            <a:ext cx="12883243" cy="584775"/>
          </a:xfrm>
          <a:prstGeom prst="rect">
            <a:avLst/>
          </a:prstGeom>
          <a:noFill/>
        </p:spPr>
        <p:txBody>
          <a:bodyPr wrap="square" rtlCol="0">
            <a:spAutoFit/>
          </a:bodyPr>
          <a:lstStyle/>
          <a:p>
            <a:pPr algn="ctr"/>
            <a:r>
              <a:rPr lang="el-GR" sz="3200" b="1" dirty="0">
                <a:solidFill>
                  <a:schemeClr val="accent4">
                    <a:lumMod val="75000"/>
                  </a:schemeClr>
                </a:solidFill>
                <a:effectLst>
                  <a:outerShdw blurRad="38100" dist="38100" dir="2700000" algn="tl">
                    <a:srgbClr val="000000">
                      <a:alpha val="43137"/>
                    </a:srgbClr>
                  </a:outerShdw>
                </a:effectLst>
                <a:latin typeface="Calibri Light" panose="020F0302020204030204" pitchFamily="34" charset="0"/>
                <a:cs typeface="Calibri Light" panose="020F0302020204030204" pitchFamily="34" charset="0"/>
              </a:rPr>
              <a:t>ΔΕΙΚΤΗΣ ΜΕΤΑΒΟΛΗΣ ΜΙΣΘΩΝ</a:t>
            </a:r>
            <a:r>
              <a:rPr lang="el-GR" sz="3200" b="1" dirty="0">
                <a:solidFill>
                  <a:schemeClr val="accent4">
                    <a:lumMod val="50000"/>
                  </a:schemeClr>
                </a:solidFill>
                <a:effectLst>
                  <a:outerShdw blurRad="38100" dist="38100" dir="2700000" algn="tl">
                    <a:srgbClr val="000000">
                      <a:alpha val="43137"/>
                    </a:srgbClr>
                  </a:outerShdw>
                </a:effectLst>
                <a:latin typeface="Calibri Light" panose="020F0302020204030204" pitchFamily="34" charset="0"/>
                <a:cs typeface="Calibri Light" panose="020F0302020204030204" pitchFamily="34" charset="0"/>
              </a:rPr>
              <a:t> </a:t>
            </a:r>
          </a:p>
        </p:txBody>
      </p:sp>
      <p:sp>
        <p:nvSpPr>
          <p:cNvPr id="8" name="TextBox 7">
            <a:extLst>
              <a:ext uri="{FF2B5EF4-FFF2-40B4-BE49-F238E27FC236}">
                <a16:creationId xmlns:a16="http://schemas.microsoft.com/office/drawing/2014/main" id="{0DE51E90-7194-4211-986A-D66FEE47B018}"/>
              </a:ext>
            </a:extLst>
          </p:cNvPr>
          <p:cNvSpPr txBox="1"/>
          <p:nvPr/>
        </p:nvSpPr>
        <p:spPr>
          <a:xfrm>
            <a:off x="288757" y="523220"/>
            <a:ext cx="14229347" cy="9392315"/>
          </a:xfrm>
          <a:prstGeom prst="rect">
            <a:avLst/>
          </a:prstGeom>
          <a:noFill/>
        </p:spPr>
        <p:txBody>
          <a:bodyPr wrap="square">
            <a:spAutoFit/>
          </a:bodyPr>
          <a:lstStyle/>
          <a:p>
            <a:pPr marL="0" indent="0" algn="ctr" defTabSz="457200" fontAlgn="auto">
              <a:lnSpc>
                <a:spcPct val="150000"/>
              </a:lnSpc>
              <a:spcBef>
                <a:spcPct val="20000"/>
              </a:spcBef>
              <a:spcAft>
                <a:spcPts val="600"/>
              </a:spcAft>
              <a:buClr>
                <a:prstClr val="white"/>
              </a:buClr>
              <a:buSzPct val="80000"/>
              <a:buNone/>
              <a:defRPr/>
            </a:pPr>
            <a:r>
              <a:rPr lang="el-GR" sz="2400" b="1" dirty="0">
                <a:solidFill>
                  <a:schemeClr val="accent4">
                    <a:lumMod val="75000"/>
                  </a:schemeClr>
                </a:solidFill>
                <a:effectLst>
                  <a:outerShdw blurRad="38100" dist="38100" dir="2700000" algn="tl">
                    <a:srgbClr val="000000">
                      <a:alpha val="43137"/>
                    </a:srgbClr>
                  </a:outerShdw>
                </a:effectLst>
                <a:latin typeface="Calibri Light" panose="020F0302020204030204" pitchFamily="34" charset="0"/>
                <a:cs typeface="Calibri Light" panose="020F0302020204030204" pitchFamily="34" charset="0"/>
              </a:rPr>
              <a:t>Μεθοδολογία μελέτης </a:t>
            </a:r>
            <a:r>
              <a:rPr lang="en-US" sz="2400" b="1" dirty="0">
                <a:solidFill>
                  <a:schemeClr val="accent4">
                    <a:lumMod val="75000"/>
                  </a:schemeClr>
                </a:solidFill>
                <a:effectLst>
                  <a:outerShdw blurRad="38100" dist="38100" dir="2700000" algn="tl">
                    <a:srgbClr val="000000">
                      <a:alpha val="43137"/>
                    </a:srgbClr>
                  </a:outerShdw>
                </a:effectLst>
                <a:latin typeface="Calibri Light" panose="020F0302020204030204" pitchFamily="34" charset="0"/>
                <a:cs typeface="Calibri Light" panose="020F0302020204030204" pitchFamily="34" charset="0"/>
              </a:rPr>
              <a:t> </a:t>
            </a:r>
            <a:r>
              <a:rPr lang="el-GR" sz="2400" b="1" dirty="0">
                <a:solidFill>
                  <a:schemeClr val="accent4">
                    <a:lumMod val="75000"/>
                  </a:schemeClr>
                </a:solidFill>
                <a:effectLst>
                  <a:outerShdw blurRad="38100" dist="38100" dir="2700000" algn="tl">
                    <a:srgbClr val="000000">
                      <a:alpha val="43137"/>
                    </a:srgbClr>
                  </a:outerShdw>
                </a:effectLst>
                <a:latin typeface="Calibri Light" panose="020F0302020204030204" pitchFamily="34" charset="0"/>
                <a:cs typeface="Calibri Light" panose="020F0302020204030204" pitchFamily="34" charset="0"/>
              </a:rPr>
              <a:t>για την κατάρτιση ΔΜΜ</a:t>
            </a:r>
          </a:p>
          <a:p>
            <a:pPr marL="0" indent="0" algn="ctr">
              <a:buNone/>
            </a:pPr>
            <a:endParaRPr lang="el-GR" sz="2000" b="1" dirty="0">
              <a:solidFill>
                <a:schemeClr val="tx2">
                  <a:lumMod val="50000"/>
                </a:schemeClr>
              </a:solidFill>
              <a:effectLst>
                <a:outerShdw blurRad="38100" dist="38100" dir="2700000" algn="tl">
                  <a:srgbClr val="000000">
                    <a:alpha val="43137"/>
                  </a:srgbClr>
                </a:outerShdw>
              </a:effectLst>
              <a:latin typeface="Calibri Light" panose="020F0302020204030204" pitchFamily="34" charset="0"/>
              <a:cs typeface="Calibri Light" panose="020F0302020204030204" pitchFamily="34" charset="0"/>
            </a:endParaRPr>
          </a:p>
          <a:p>
            <a:pPr marL="712788" indent="-355600" algn="just">
              <a:spcBef>
                <a:spcPts val="400"/>
              </a:spcBef>
              <a:spcAft>
                <a:spcPts val="400"/>
              </a:spcAft>
              <a:buClr>
                <a:schemeClr val="accent1"/>
              </a:buClr>
              <a:buFont typeface="Wingdings" panose="05000000000000000000" pitchFamily="2" charset="2"/>
              <a:buChar char="q"/>
              <a:tabLst>
                <a:tab pos="712788" algn="l"/>
              </a:tabLst>
            </a:pPr>
            <a:r>
              <a:rPr lang="el-GR" sz="2200" kern="100" dirty="0">
                <a:solidFill>
                  <a:schemeClr val="accent4">
                    <a:lumMod val="75000"/>
                  </a:schemeClr>
                </a:solidFill>
                <a:latin typeface="Calibri Light" panose="020F0302020204030204" pitchFamily="34" charset="0"/>
                <a:cs typeface="+mn-cs"/>
              </a:rPr>
              <a:t>Ομάδα Εργασίας (ΕΛΣΤΑΤ, ΥΠΕΚΑ (ΜΕΚΥ, Π.Σ. ΕΡΓΑΝΗ, </a:t>
            </a:r>
            <a:r>
              <a:rPr lang="el-GR" sz="2200" kern="100" dirty="0" err="1">
                <a:solidFill>
                  <a:schemeClr val="accent4">
                    <a:lumMod val="75000"/>
                  </a:schemeClr>
                </a:solidFill>
                <a:latin typeface="Calibri Light" panose="020F0302020204030204" pitchFamily="34" charset="0"/>
                <a:cs typeface="+mn-cs"/>
              </a:rPr>
              <a:t>Γραφ</a:t>
            </a:r>
            <a:r>
              <a:rPr lang="el-GR" sz="2200" kern="100" dirty="0">
                <a:solidFill>
                  <a:schemeClr val="accent4">
                    <a:lumMod val="75000"/>
                  </a:schemeClr>
                </a:solidFill>
                <a:latin typeface="Calibri Light" panose="020F0302020204030204" pitchFamily="34" charset="0"/>
                <a:cs typeface="+mn-cs"/>
              </a:rPr>
              <a:t>. Υφυπουργού Κοινωνικής Ασφάλισης και άλλων Υπηρεσιών), Οικονομικό Γραφείο  του   Πρωθυπουργού,  </a:t>
            </a:r>
            <a:r>
              <a:rPr lang="el-GR" sz="2200" kern="100" dirty="0" err="1">
                <a:solidFill>
                  <a:schemeClr val="accent4">
                    <a:lumMod val="75000"/>
                  </a:schemeClr>
                </a:solidFill>
                <a:latin typeface="Calibri Light" panose="020F0302020204030204" pitchFamily="34" charset="0"/>
                <a:cs typeface="+mn-cs"/>
              </a:rPr>
              <a:t>ΤτΕ</a:t>
            </a:r>
            <a:r>
              <a:rPr lang="el-GR" sz="2200" kern="100" dirty="0">
                <a:solidFill>
                  <a:schemeClr val="accent4">
                    <a:lumMod val="75000"/>
                  </a:schemeClr>
                </a:solidFill>
                <a:latin typeface="Calibri Light" panose="020F0302020204030204" pitchFamily="34" charset="0"/>
                <a:cs typeface="+mn-cs"/>
              </a:rPr>
              <a:t>, ΣΟΕ, και ΕΑΑ)</a:t>
            </a:r>
          </a:p>
          <a:p>
            <a:pPr marL="357188" algn="just">
              <a:spcBef>
                <a:spcPts val="400"/>
              </a:spcBef>
              <a:spcAft>
                <a:spcPts val="400"/>
              </a:spcAft>
              <a:buClr>
                <a:schemeClr val="accent1"/>
              </a:buClr>
              <a:buFont typeface="Wingdings" panose="05000000000000000000" pitchFamily="2" charset="2"/>
              <a:buChar char="q"/>
            </a:pPr>
            <a:r>
              <a:rPr lang="el-GR" sz="2200" kern="100" dirty="0">
                <a:solidFill>
                  <a:schemeClr val="accent4">
                    <a:lumMod val="75000"/>
                  </a:schemeClr>
                </a:solidFill>
                <a:latin typeface="Calibri Light" panose="020F0302020204030204" pitchFamily="34" charset="0"/>
                <a:cs typeface="+mn-cs"/>
              </a:rPr>
              <a:t>   Διερεύνηση υφιστάμενων δεδομένων/δεικτών της ΕΛΣΤΑΤ που συνδέονται με μισθολογικά δεδομένα</a:t>
            </a:r>
          </a:p>
          <a:p>
            <a:pPr marL="357188" algn="just">
              <a:spcBef>
                <a:spcPts val="400"/>
              </a:spcBef>
              <a:spcAft>
                <a:spcPts val="400"/>
              </a:spcAft>
              <a:buClr>
                <a:schemeClr val="accent1"/>
              </a:buClr>
              <a:buFont typeface="Wingdings" panose="05000000000000000000" pitchFamily="2" charset="2"/>
              <a:buChar char="q"/>
            </a:pPr>
            <a:r>
              <a:rPr lang="el-GR" sz="2200" kern="100" dirty="0">
                <a:solidFill>
                  <a:schemeClr val="accent4">
                    <a:lumMod val="75000"/>
                  </a:schemeClr>
                </a:solidFill>
                <a:latin typeface="Calibri Light" panose="020F0302020204030204" pitchFamily="34" charset="0"/>
                <a:cs typeface="+mn-cs"/>
              </a:rPr>
              <a:t>   Μελέτη διεθνών πρακτικών κατάρτισης δεικτών μισθών και μισθολογικού κόστους</a:t>
            </a:r>
          </a:p>
          <a:p>
            <a:pPr marL="357188" algn="just">
              <a:spcBef>
                <a:spcPts val="400"/>
              </a:spcBef>
              <a:spcAft>
                <a:spcPts val="400"/>
              </a:spcAft>
              <a:buClr>
                <a:schemeClr val="accent1"/>
              </a:buClr>
              <a:buFont typeface="Wingdings" panose="05000000000000000000" pitchFamily="2" charset="2"/>
              <a:buChar char="q"/>
            </a:pPr>
            <a:r>
              <a:rPr lang="el-GR" sz="2200" kern="100" dirty="0">
                <a:solidFill>
                  <a:schemeClr val="accent4">
                    <a:lumMod val="75000"/>
                  </a:schemeClr>
                </a:solidFill>
                <a:latin typeface="Calibri Light" panose="020F0302020204030204" pitchFamily="34" charset="0"/>
                <a:cs typeface="+mn-cs"/>
              </a:rPr>
              <a:t>   Τεκμηρίωση της ανάγκης κατάρτισης ενός νέου δείκτη</a:t>
            </a:r>
          </a:p>
          <a:p>
            <a:pPr marL="720725" indent="-363538" algn="just">
              <a:spcBef>
                <a:spcPts val="400"/>
              </a:spcBef>
              <a:spcAft>
                <a:spcPts val="400"/>
              </a:spcAft>
              <a:buClr>
                <a:schemeClr val="accent1"/>
              </a:buClr>
              <a:buFont typeface="Wingdings" panose="05000000000000000000" pitchFamily="2" charset="2"/>
              <a:buChar char="q"/>
            </a:pPr>
            <a:r>
              <a:rPr lang="el-GR" sz="2200" kern="100" dirty="0">
                <a:solidFill>
                  <a:schemeClr val="accent4">
                    <a:lumMod val="75000"/>
                  </a:schemeClr>
                </a:solidFill>
                <a:latin typeface="Calibri Light" panose="020F0302020204030204" pitchFamily="34" charset="0"/>
                <a:cs typeface="+mn-cs"/>
              </a:rPr>
              <a:t>Χαρτογράφηση των κατηγοριών εργαζομένων και αμοιβών στις οποίες θα μπορούσε να εφαρμοστεί ο νέος δείκτης και ορισμός της περιμέτρου εφαρμογής του</a:t>
            </a:r>
          </a:p>
          <a:p>
            <a:pPr marL="357188" algn="just">
              <a:spcBef>
                <a:spcPts val="400"/>
              </a:spcBef>
              <a:spcAft>
                <a:spcPts val="400"/>
              </a:spcAft>
              <a:buClr>
                <a:schemeClr val="accent1"/>
              </a:buClr>
              <a:buFont typeface="Wingdings" panose="05000000000000000000" pitchFamily="2" charset="2"/>
              <a:buChar char="q"/>
            </a:pPr>
            <a:r>
              <a:rPr lang="el-GR" sz="2200" kern="100" dirty="0">
                <a:solidFill>
                  <a:schemeClr val="accent4">
                    <a:lumMod val="75000"/>
                  </a:schemeClr>
                </a:solidFill>
                <a:latin typeface="Calibri Light" panose="020F0302020204030204" pitchFamily="34" charset="0"/>
                <a:cs typeface="+mn-cs"/>
              </a:rPr>
              <a:t>   Καθορισμός των μισθολογικών και λοιπών δεδομένων (ώρες εργασίας, φύλο, περιφέρεια εργασίας </a:t>
            </a:r>
            <a:r>
              <a:rPr lang="el-GR" sz="2200" kern="100" dirty="0" err="1">
                <a:solidFill>
                  <a:schemeClr val="accent4">
                    <a:lumMod val="75000"/>
                  </a:schemeClr>
                </a:solidFill>
                <a:latin typeface="Calibri Light" panose="020F0302020204030204" pitchFamily="34" charset="0"/>
                <a:cs typeface="+mn-cs"/>
              </a:rPr>
              <a:t>κλπ</a:t>
            </a:r>
            <a:r>
              <a:rPr lang="el-GR" sz="2200" kern="100" dirty="0">
                <a:solidFill>
                  <a:schemeClr val="accent4">
                    <a:lumMod val="75000"/>
                  </a:schemeClr>
                </a:solidFill>
                <a:latin typeface="Calibri Light" panose="020F0302020204030204" pitchFamily="34" charset="0"/>
                <a:cs typeface="+mn-cs"/>
              </a:rPr>
              <a:t>) και επίπεδο ανάλυσης τους</a:t>
            </a:r>
          </a:p>
          <a:p>
            <a:pPr marL="357188" algn="just">
              <a:spcBef>
                <a:spcPts val="400"/>
              </a:spcBef>
              <a:spcAft>
                <a:spcPts val="400"/>
              </a:spcAft>
              <a:buClr>
                <a:schemeClr val="accent1"/>
              </a:buClr>
              <a:buFont typeface="Wingdings" panose="05000000000000000000" pitchFamily="2" charset="2"/>
              <a:buChar char="q"/>
            </a:pPr>
            <a:r>
              <a:rPr lang="el-GR" sz="2200" kern="100" dirty="0">
                <a:solidFill>
                  <a:schemeClr val="accent4">
                    <a:lumMod val="75000"/>
                  </a:schemeClr>
                </a:solidFill>
                <a:latin typeface="Calibri Light" panose="020F0302020204030204" pitchFamily="34" charset="0"/>
                <a:cs typeface="+mn-cs"/>
              </a:rPr>
              <a:t>   Διερεύνηση διαθέσιμων στοιχείων από διοικητικές πηγές, αξιολόγηση των δεδομένων </a:t>
            </a:r>
          </a:p>
          <a:p>
            <a:pPr marL="357188" algn="just">
              <a:spcBef>
                <a:spcPts val="400"/>
              </a:spcBef>
              <a:spcAft>
                <a:spcPts val="400"/>
              </a:spcAft>
              <a:buClr>
                <a:schemeClr val="accent1"/>
              </a:buClr>
              <a:buFont typeface="Wingdings" panose="05000000000000000000" pitchFamily="2" charset="2"/>
              <a:buChar char="q"/>
            </a:pPr>
            <a:r>
              <a:rPr lang="el-GR" sz="2200" kern="100" dirty="0">
                <a:solidFill>
                  <a:schemeClr val="accent4">
                    <a:lumMod val="75000"/>
                  </a:schemeClr>
                </a:solidFill>
                <a:latin typeface="Calibri Light" panose="020F0302020204030204" pitchFamily="34" charset="0"/>
                <a:cs typeface="+mn-cs"/>
              </a:rPr>
              <a:t>   Μεθοδολογία κατάρτισης του ΔΜΜ</a:t>
            </a:r>
          </a:p>
          <a:p>
            <a:pPr marL="719138">
              <a:spcBef>
                <a:spcPts val="400"/>
              </a:spcBef>
              <a:spcAft>
                <a:spcPts val="400"/>
              </a:spcAft>
              <a:buClr>
                <a:schemeClr val="accent1"/>
              </a:buClr>
              <a:buFont typeface="Wingdings" panose="05000000000000000000" pitchFamily="2" charset="2"/>
              <a:buChar char="ü"/>
            </a:pPr>
            <a:r>
              <a:rPr lang="el-GR" sz="2200" kern="100" dirty="0">
                <a:solidFill>
                  <a:schemeClr val="accent4">
                    <a:lumMod val="75000"/>
                  </a:schemeClr>
                </a:solidFill>
                <a:latin typeface="Calibri Light" panose="020F0302020204030204" pitchFamily="34" charset="0"/>
                <a:cs typeface="+mn-cs"/>
              </a:rPr>
              <a:t>Καθορισμός και επιλογή καταλληλότερων πηγών άντλησης δεδομένων</a:t>
            </a:r>
          </a:p>
          <a:p>
            <a:pPr marL="719138">
              <a:spcBef>
                <a:spcPts val="400"/>
              </a:spcBef>
              <a:spcAft>
                <a:spcPts val="400"/>
              </a:spcAft>
              <a:buClr>
                <a:schemeClr val="accent1"/>
              </a:buClr>
              <a:buFont typeface="Wingdings" panose="05000000000000000000" pitchFamily="2" charset="2"/>
              <a:buChar char="ü"/>
            </a:pPr>
            <a:r>
              <a:rPr lang="el-GR" sz="2200" kern="100" dirty="0">
                <a:solidFill>
                  <a:schemeClr val="accent4">
                    <a:lumMod val="75000"/>
                  </a:schemeClr>
                </a:solidFill>
                <a:latin typeface="Calibri Light" panose="020F0302020204030204" pitchFamily="34" charset="0"/>
                <a:cs typeface="+mn-cs"/>
              </a:rPr>
              <a:t>Έλεγχος ευαισθησίας δεδομένων</a:t>
            </a:r>
          </a:p>
          <a:p>
            <a:pPr marL="719138">
              <a:spcBef>
                <a:spcPts val="400"/>
              </a:spcBef>
              <a:spcAft>
                <a:spcPts val="400"/>
              </a:spcAft>
              <a:buClr>
                <a:schemeClr val="accent1"/>
              </a:buClr>
              <a:buFont typeface="Wingdings" panose="05000000000000000000" pitchFamily="2" charset="2"/>
              <a:buChar char="ü"/>
            </a:pPr>
            <a:r>
              <a:rPr lang="el-GR" sz="2200" kern="100" dirty="0">
                <a:solidFill>
                  <a:schemeClr val="accent4">
                    <a:lumMod val="75000"/>
                  </a:schemeClr>
                </a:solidFill>
                <a:latin typeface="Calibri Light" panose="020F0302020204030204" pitchFamily="34" charset="0"/>
                <a:cs typeface="+mn-cs"/>
              </a:rPr>
              <a:t>Καθορισμός μισθολογικών δεδομένων και λοιπών </a:t>
            </a:r>
            <a:r>
              <a:rPr lang="el-GR" sz="2200" kern="100" dirty="0" err="1">
                <a:solidFill>
                  <a:schemeClr val="accent4">
                    <a:lumMod val="75000"/>
                  </a:schemeClr>
                </a:solidFill>
                <a:latin typeface="Calibri Light" panose="020F0302020204030204" pitchFamily="34" charset="0"/>
                <a:cs typeface="+mn-cs"/>
              </a:rPr>
              <a:t>μικροδεδομένων</a:t>
            </a:r>
            <a:r>
              <a:rPr lang="el-GR" sz="2200" kern="100" dirty="0">
                <a:solidFill>
                  <a:schemeClr val="accent4">
                    <a:lumMod val="75000"/>
                  </a:schemeClr>
                </a:solidFill>
                <a:latin typeface="Calibri Light" panose="020F0302020204030204" pitchFamily="34" charset="0"/>
                <a:cs typeface="+mn-cs"/>
              </a:rPr>
              <a:t> (π.χ. ώρες εργασίας ανά εργαζόμενο) που θα αντλούνται ανά τομέα</a:t>
            </a:r>
          </a:p>
          <a:p>
            <a:pPr marL="719138">
              <a:spcBef>
                <a:spcPts val="400"/>
              </a:spcBef>
              <a:spcAft>
                <a:spcPts val="400"/>
              </a:spcAft>
              <a:buClr>
                <a:schemeClr val="accent1"/>
              </a:buClr>
              <a:buFont typeface="Wingdings" panose="05000000000000000000" pitchFamily="2" charset="2"/>
              <a:buChar char="ü"/>
            </a:pPr>
            <a:r>
              <a:rPr lang="el-GR" sz="2200" kern="100" dirty="0">
                <a:solidFill>
                  <a:schemeClr val="accent4">
                    <a:lumMod val="75000"/>
                  </a:schemeClr>
                </a:solidFill>
                <a:latin typeface="Calibri Light" panose="020F0302020204030204" pitchFamily="34" charset="0"/>
                <a:cs typeface="+mn-cs"/>
              </a:rPr>
              <a:t>Καθορισμός χρονικής βάσης και συχνότητας υπολογισμού του δείκτη ΔΜΜ </a:t>
            </a:r>
          </a:p>
          <a:p>
            <a:pPr marL="625475" indent="-196850">
              <a:spcBef>
                <a:spcPts val="400"/>
              </a:spcBef>
              <a:spcAft>
                <a:spcPts val="400"/>
              </a:spcAft>
              <a:buClr>
                <a:schemeClr val="accent1"/>
              </a:buClr>
              <a:buFont typeface="Wingdings" panose="05000000000000000000" pitchFamily="2" charset="2"/>
              <a:buChar char="q"/>
            </a:pPr>
            <a:r>
              <a:rPr lang="el-GR" sz="2200" kern="100" dirty="0">
                <a:solidFill>
                  <a:schemeClr val="accent4">
                    <a:lumMod val="75000"/>
                  </a:schemeClr>
                </a:solidFill>
                <a:latin typeface="Calibri Light" panose="020F0302020204030204" pitchFamily="34" charset="0"/>
                <a:cs typeface="+mn-cs"/>
              </a:rPr>
              <a:t>  Άντληση των δεδομένων </a:t>
            </a:r>
          </a:p>
          <a:p>
            <a:pPr marL="625475" indent="-196850">
              <a:spcBef>
                <a:spcPts val="400"/>
              </a:spcBef>
              <a:spcAft>
                <a:spcPts val="400"/>
              </a:spcAft>
              <a:buClr>
                <a:schemeClr val="accent1"/>
              </a:buClr>
              <a:buFont typeface="Wingdings" panose="05000000000000000000" pitchFamily="2" charset="2"/>
              <a:buChar char="q"/>
            </a:pPr>
            <a:r>
              <a:rPr lang="el-GR" sz="2200" kern="100" dirty="0">
                <a:solidFill>
                  <a:schemeClr val="accent4">
                    <a:lumMod val="75000"/>
                  </a:schemeClr>
                </a:solidFill>
                <a:latin typeface="Calibri Light" panose="020F0302020204030204" pitchFamily="34" charset="0"/>
                <a:cs typeface="+mn-cs"/>
              </a:rPr>
              <a:t>  Κατάρτιση του δείκτη ΔΜΜ</a:t>
            </a:r>
          </a:p>
          <a:p>
            <a:pPr marL="625475" indent="-196850">
              <a:spcBef>
                <a:spcPts val="400"/>
              </a:spcBef>
              <a:spcAft>
                <a:spcPts val="400"/>
              </a:spcAft>
              <a:buClr>
                <a:schemeClr val="accent1"/>
              </a:buClr>
              <a:buFont typeface="Wingdings" panose="05000000000000000000" pitchFamily="2" charset="2"/>
              <a:buChar char="q"/>
            </a:pPr>
            <a:r>
              <a:rPr lang="el-GR" sz="2200" kern="100" dirty="0">
                <a:solidFill>
                  <a:schemeClr val="accent4">
                    <a:lumMod val="75000"/>
                  </a:schemeClr>
                </a:solidFill>
                <a:latin typeface="Calibri Light" panose="020F0302020204030204" pitchFamily="34" charset="0"/>
                <a:cs typeface="+mn-cs"/>
              </a:rPr>
              <a:t>   Έλεγχος ποιότητας του δείκτη ΔΜΜ</a:t>
            </a:r>
          </a:p>
          <a:p>
            <a:pPr marL="625475" indent="-196850">
              <a:spcBef>
                <a:spcPts val="400"/>
              </a:spcBef>
              <a:spcAft>
                <a:spcPts val="400"/>
              </a:spcAft>
              <a:buClr>
                <a:schemeClr val="accent1"/>
              </a:buClr>
              <a:buFont typeface="Wingdings" panose="05000000000000000000" pitchFamily="2" charset="2"/>
              <a:buChar char="q"/>
            </a:pPr>
            <a:r>
              <a:rPr lang="el-GR" sz="2200" kern="100" dirty="0">
                <a:solidFill>
                  <a:schemeClr val="accent4">
                    <a:lumMod val="75000"/>
                  </a:schemeClr>
                </a:solidFill>
                <a:latin typeface="Calibri Light" panose="020F0302020204030204" pitchFamily="34" charset="0"/>
                <a:cs typeface="+mn-cs"/>
              </a:rPr>
              <a:t> Αξιολόγηση κινδύνων</a:t>
            </a:r>
          </a:p>
        </p:txBody>
      </p:sp>
    </p:spTree>
    <p:extLst>
      <p:ext uri="{BB962C8B-B14F-4D97-AF65-F5344CB8AC3E}">
        <p14:creationId xmlns:p14="http://schemas.microsoft.com/office/powerpoint/2010/main" val="78146687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639D721-B269-566A-F751-C1F12B914329}"/>
            </a:ext>
          </a:extLst>
        </p:cNvPr>
        <p:cNvGrpSpPr/>
        <p:nvPr/>
      </p:nvGrpSpPr>
      <p:grpSpPr>
        <a:xfrm>
          <a:off x="0" y="0"/>
          <a:ext cx="0" cy="0"/>
          <a:chOff x="0" y="0"/>
          <a:chExt cx="0" cy="0"/>
        </a:xfrm>
      </p:grpSpPr>
      <p:sp>
        <p:nvSpPr>
          <p:cNvPr id="9" name="TextBox 8">
            <a:extLst>
              <a:ext uri="{FF2B5EF4-FFF2-40B4-BE49-F238E27FC236}">
                <a16:creationId xmlns:a16="http://schemas.microsoft.com/office/drawing/2014/main" id="{A23CD1F0-2D15-E403-F8E3-193B7D6E9FA3}"/>
              </a:ext>
            </a:extLst>
          </p:cNvPr>
          <p:cNvSpPr txBox="1"/>
          <p:nvPr/>
        </p:nvSpPr>
        <p:spPr>
          <a:xfrm>
            <a:off x="586456" y="0"/>
            <a:ext cx="12883243" cy="584775"/>
          </a:xfrm>
          <a:prstGeom prst="rect">
            <a:avLst/>
          </a:prstGeom>
          <a:noFill/>
        </p:spPr>
        <p:txBody>
          <a:bodyPr wrap="square" rtlCol="0">
            <a:spAutoFit/>
          </a:bodyPr>
          <a:lstStyle/>
          <a:p>
            <a:pPr algn="ctr"/>
            <a:r>
              <a:rPr lang="el-GR" sz="3200" b="1" dirty="0">
                <a:solidFill>
                  <a:schemeClr val="accent4">
                    <a:lumMod val="75000"/>
                  </a:schemeClr>
                </a:solidFill>
                <a:effectLst>
                  <a:outerShdw blurRad="38100" dist="38100" dir="2700000" algn="tl">
                    <a:srgbClr val="000000">
                      <a:alpha val="43137"/>
                    </a:srgbClr>
                  </a:outerShdw>
                </a:effectLst>
                <a:latin typeface="Calibri Light" panose="020F0302020204030204" pitchFamily="34" charset="0"/>
                <a:cs typeface="Calibri Light" panose="020F0302020204030204" pitchFamily="34" charset="0"/>
              </a:rPr>
              <a:t>ΔΕΙΚΤΗΣ ΜΕΤΑΒΟΛΗΣ ΜΙΣΘΩΝ</a:t>
            </a:r>
            <a:r>
              <a:rPr lang="el-GR" sz="3200" b="1" dirty="0">
                <a:solidFill>
                  <a:schemeClr val="accent4">
                    <a:lumMod val="50000"/>
                  </a:schemeClr>
                </a:solidFill>
                <a:effectLst>
                  <a:outerShdw blurRad="38100" dist="38100" dir="2700000" algn="tl">
                    <a:srgbClr val="000000">
                      <a:alpha val="43137"/>
                    </a:srgbClr>
                  </a:outerShdw>
                </a:effectLst>
                <a:latin typeface="Calibri Light" panose="020F0302020204030204" pitchFamily="34" charset="0"/>
                <a:cs typeface="Calibri Light" panose="020F0302020204030204" pitchFamily="34" charset="0"/>
              </a:rPr>
              <a:t> </a:t>
            </a:r>
          </a:p>
        </p:txBody>
      </p:sp>
      <p:sp>
        <p:nvSpPr>
          <p:cNvPr id="8" name="TextBox 7">
            <a:extLst>
              <a:ext uri="{FF2B5EF4-FFF2-40B4-BE49-F238E27FC236}">
                <a16:creationId xmlns:a16="http://schemas.microsoft.com/office/drawing/2014/main" id="{5D0589DF-6EEE-3177-3CD8-7788AB35C3A6}"/>
              </a:ext>
            </a:extLst>
          </p:cNvPr>
          <p:cNvSpPr txBox="1"/>
          <p:nvPr/>
        </p:nvSpPr>
        <p:spPr>
          <a:xfrm>
            <a:off x="288757" y="523220"/>
            <a:ext cx="14229347" cy="8028865"/>
          </a:xfrm>
          <a:prstGeom prst="rect">
            <a:avLst/>
          </a:prstGeom>
          <a:noFill/>
        </p:spPr>
        <p:txBody>
          <a:bodyPr wrap="square">
            <a:spAutoFit/>
          </a:bodyPr>
          <a:lstStyle/>
          <a:p>
            <a:pPr marL="0" indent="0" algn="ctr" defTabSz="457200" fontAlgn="auto">
              <a:lnSpc>
                <a:spcPct val="150000"/>
              </a:lnSpc>
              <a:spcBef>
                <a:spcPct val="20000"/>
              </a:spcBef>
              <a:spcAft>
                <a:spcPts val="600"/>
              </a:spcAft>
              <a:buClr>
                <a:prstClr val="white"/>
              </a:buClr>
              <a:buSzPct val="80000"/>
              <a:buNone/>
              <a:defRPr/>
            </a:pPr>
            <a:endParaRPr lang="el-GR" b="1" dirty="0">
              <a:solidFill>
                <a:schemeClr val="accent4">
                  <a:lumMod val="75000"/>
                </a:schemeClr>
              </a:solidFill>
              <a:effectLst>
                <a:outerShdw blurRad="38100" dist="38100" dir="2700000" algn="tl">
                  <a:srgbClr val="000000">
                    <a:alpha val="43137"/>
                  </a:srgbClr>
                </a:outerShdw>
              </a:effectLst>
              <a:latin typeface="Calibri Light" panose="020F0302020204030204" pitchFamily="34" charset="0"/>
              <a:cs typeface="Calibri Light" panose="020F0302020204030204" pitchFamily="34" charset="0"/>
            </a:endParaRPr>
          </a:p>
          <a:p>
            <a:pPr marL="0" indent="0" algn="ctr" defTabSz="457200" fontAlgn="auto">
              <a:lnSpc>
                <a:spcPct val="150000"/>
              </a:lnSpc>
              <a:spcBef>
                <a:spcPct val="20000"/>
              </a:spcBef>
              <a:spcAft>
                <a:spcPts val="600"/>
              </a:spcAft>
              <a:buClr>
                <a:prstClr val="white"/>
              </a:buClr>
              <a:buSzPct val="80000"/>
              <a:buNone/>
              <a:defRPr/>
            </a:pPr>
            <a:r>
              <a:rPr lang="el-GR" sz="3200" b="1" dirty="0">
                <a:solidFill>
                  <a:schemeClr val="accent4">
                    <a:lumMod val="75000"/>
                  </a:schemeClr>
                </a:solidFill>
                <a:effectLst>
                  <a:outerShdw blurRad="38100" dist="38100" dir="2700000" algn="tl">
                    <a:srgbClr val="000000">
                      <a:alpha val="43137"/>
                    </a:srgbClr>
                  </a:outerShdw>
                </a:effectLst>
                <a:latin typeface="Calibri Light" panose="020F0302020204030204" pitchFamily="34" charset="0"/>
                <a:cs typeface="Calibri Light" panose="020F0302020204030204" pitchFamily="34" charset="0"/>
              </a:rPr>
              <a:t>Προκλήσεις  μελέτης</a:t>
            </a:r>
          </a:p>
          <a:p>
            <a:pPr marL="342900" indent="-342900" defTabSz="457200" fontAlgn="auto">
              <a:spcBef>
                <a:spcPts val="600"/>
              </a:spcBef>
              <a:spcAft>
                <a:spcPts val="600"/>
              </a:spcAft>
              <a:buClr>
                <a:schemeClr val="accent4">
                  <a:lumMod val="50000"/>
                </a:schemeClr>
              </a:buClr>
              <a:buSzPct val="80000"/>
              <a:buFont typeface="Wingdings" panose="05000000000000000000" pitchFamily="2" charset="2"/>
              <a:buChar char="q"/>
              <a:defRPr/>
            </a:pPr>
            <a:r>
              <a:rPr lang="el-GR" b="0" kern="100" dirty="0">
                <a:solidFill>
                  <a:schemeClr val="accent4">
                    <a:lumMod val="75000"/>
                  </a:schemeClr>
                </a:solidFill>
                <a:effectLst/>
                <a:latin typeface="Calibri Light" panose="020F0302020204030204" pitchFamily="34" charset="0"/>
                <a:ea typeface="Calibri" panose="020F0502020204030204" pitchFamily="34" charset="0"/>
                <a:cs typeface="Calibri Light" panose="020F0302020204030204" pitchFamily="34" charset="0"/>
              </a:rPr>
              <a:t>έγκαιρη κατάρτιση και παροχή των απαιτούμενων αρχείων δεδομένων από τις διοικητικές πηγές</a:t>
            </a:r>
            <a:endParaRPr lang="el-GR" kern="100" dirty="0">
              <a:solidFill>
                <a:schemeClr val="accent4">
                  <a:lumMod val="75000"/>
                </a:schemeClr>
              </a:solidFill>
              <a:latin typeface="Calibri Light" panose="020F0302020204030204" pitchFamily="34" charset="0"/>
              <a:ea typeface="Calibri" panose="020F0502020204030204" pitchFamily="34" charset="0"/>
              <a:cs typeface="Calibri Light" panose="020F0302020204030204" pitchFamily="34" charset="0"/>
            </a:endParaRPr>
          </a:p>
          <a:p>
            <a:pPr marL="342900" indent="-342900" algn="just">
              <a:spcBef>
                <a:spcPts val="600"/>
              </a:spcBef>
              <a:spcAft>
                <a:spcPts val="600"/>
              </a:spcAft>
              <a:buClr>
                <a:schemeClr val="accent4">
                  <a:lumMod val="50000"/>
                </a:schemeClr>
              </a:buClr>
              <a:buSzPct val="90000"/>
              <a:buFont typeface="Wingdings" panose="05000000000000000000" pitchFamily="2" charset="2"/>
              <a:buChar char="q"/>
            </a:pPr>
            <a:r>
              <a:rPr lang="el-GR" b="0" kern="100" dirty="0">
                <a:solidFill>
                  <a:schemeClr val="accent4">
                    <a:lumMod val="75000"/>
                  </a:schemeClr>
                </a:solidFill>
                <a:effectLst/>
                <a:latin typeface="Calibri Light" panose="020F0302020204030204" pitchFamily="34" charset="0"/>
                <a:ea typeface="Calibri" panose="020F0502020204030204" pitchFamily="34" charset="0"/>
                <a:cs typeface="Calibri Light" panose="020F0302020204030204" pitchFamily="34" charset="0"/>
              </a:rPr>
              <a:t>στατιστική επεξεργασία τους (έλεγχος ποιότητας, καθαρισμός αρχείων, κατάρτιση δείκτη) εντός του προγραμματισθέντος χρονοδιαγράμματος δράσεων </a:t>
            </a:r>
          </a:p>
          <a:p>
            <a:pPr marL="1250950" indent="-342900">
              <a:spcBef>
                <a:spcPts val="600"/>
              </a:spcBef>
              <a:spcAft>
                <a:spcPts val="600"/>
              </a:spcAft>
              <a:buClr>
                <a:schemeClr val="accent4">
                  <a:lumMod val="75000"/>
                </a:schemeClr>
              </a:buClr>
              <a:buFont typeface="Wingdings" panose="05000000000000000000" pitchFamily="2" charset="2"/>
              <a:buChar char="ü"/>
            </a:pPr>
            <a:r>
              <a:rPr lang="el-GR" kern="100" dirty="0">
                <a:solidFill>
                  <a:schemeClr val="accent4">
                    <a:lumMod val="75000"/>
                  </a:schemeClr>
                </a:solidFill>
                <a:latin typeface="Calibri Light" panose="020F0302020204030204" pitchFamily="34" charset="0"/>
                <a:ea typeface="Calibri" panose="020F0502020204030204" pitchFamily="34" charset="0"/>
                <a:cs typeface="Calibri Light" panose="020F0302020204030204" pitchFamily="34" charset="0"/>
              </a:rPr>
              <a:t>Μεγάλος όγκος αρχείων </a:t>
            </a:r>
          </a:p>
          <a:p>
            <a:pPr marL="1250950" indent="-342900">
              <a:spcBef>
                <a:spcPts val="600"/>
              </a:spcBef>
              <a:spcAft>
                <a:spcPts val="600"/>
              </a:spcAft>
              <a:buClr>
                <a:schemeClr val="accent4">
                  <a:lumMod val="75000"/>
                </a:schemeClr>
              </a:buClr>
              <a:buFont typeface="Wingdings" panose="05000000000000000000" pitchFamily="2" charset="2"/>
              <a:buChar char="ü"/>
            </a:pPr>
            <a:r>
              <a:rPr lang="el-GR" b="0" kern="100" dirty="0">
                <a:solidFill>
                  <a:schemeClr val="accent4">
                    <a:lumMod val="75000"/>
                  </a:schemeClr>
                </a:solidFill>
                <a:effectLst/>
                <a:latin typeface="Calibri Light" panose="020F0302020204030204" pitchFamily="34" charset="0"/>
                <a:ea typeface="Calibri" panose="020F0502020204030204" pitchFamily="34" charset="0"/>
                <a:cs typeface="Calibri Light" panose="020F0302020204030204" pitchFamily="34" charset="0"/>
              </a:rPr>
              <a:t>Στε</a:t>
            </a:r>
            <a:r>
              <a:rPr lang="el-GR" kern="100" dirty="0">
                <a:solidFill>
                  <a:schemeClr val="accent4">
                    <a:lumMod val="75000"/>
                  </a:schemeClr>
                </a:solidFill>
                <a:latin typeface="Calibri Light" panose="020F0302020204030204" pitchFamily="34" charset="0"/>
                <a:ea typeface="Calibri" panose="020F0502020204030204" pitchFamily="34" charset="0"/>
                <a:cs typeface="Calibri Light" panose="020F0302020204030204" pitchFamily="34" charset="0"/>
              </a:rPr>
              <a:t>νό χρονοδιάγραμμα </a:t>
            </a:r>
            <a:endParaRPr lang="el-GR" b="0" kern="100" dirty="0">
              <a:solidFill>
                <a:schemeClr val="accent4">
                  <a:lumMod val="75000"/>
                </a:schemeClr>
              </a:solidFill>
              <a:effectLst/>
              <a:latin typeface="Calibri Light" panose="020F0302020204030204" pitchFamily="34" charset="0"/>
              <a:ea typeface="Calibri" panose="020F0502020204030204" pitchFamily="34" charset="0"/>
              <a:cs typeface="Calibri Light" panose="020F0302020204030204" pitchFamily="34" charset="0"/>
            </a:endParaRPr>
          </a:p>
          <a:p>
            <a:pPr algn="ctr">
              <a:spcBef>
                <a:spcPts val="600"/>
              </a:spcBef>
              <a:spcAft>
                <a:spcPts val="600"/>
              </a:spcAft>
            </a:pPr>
            <a:endParaRPr lang="el-GR" kern="100" dirty="0">
              <a:solidFill>
                <a:schemeClr val="accent4">
                  <a:lumMod val="75000"/>
                </a:schemeClr>
              </a:solidFill>
              <a:latin typeface="Calibri Light" panose="020F0302020204030204" pitchFamily="34" charset="0"/>
              <a:ea typeface="Calibri" panose="020F0502020204030204" pitchFamily="34" charset="0"/>
              <a:cs typeface="Calibri Light" panose="020F0302020204030204" pitchFamily="34" charset="0"/>
            </a:endParaRPr>
          </a:p>
          <a:p>
            <a:pPr>
              <a:spcBef>
                <a:spcPts val="600"/>
              </a:spcBef>
              <a:spcAft>
                <a:spcPts val="600"/>
              </a:spcAft>
            </a:pPr>
            <a:r>
              <a:rPr lang="el-GR" kern="100" dirty="0">
                <a:solidFill>
                  <a:schemeClr val="accent4">
                    <a:lumMod val="75000"/>
                  </a:schemeClr>
                </a:solidFill>
                <a:latin typeface="Calibri Light" panose="020F0302020204030204" pitchFamily="34" charset="0"/>
                <a:ea typeface="Calibri" panose="020F0502020204030204" pitchFamily="34" charset="0"/>
                <a:cs typeface="Calibri Light" panose="020F0302020204030204" pitchFamily="34" charset="0"/>
              </a:rPr>
              <a:t>Μέχρι σήμερα δ</a:t>
            </a:r>
            <a:r>
              <a:rPr lang="el-GR" b="0" kern="100" dirty="0">
                <a:solidFill>
                  <a:schemeClr val="accent4">
                    <a:lumMod val="75000"/>
                  </a:schemeClr>
                </a:solidFill>
                <a:effectLst/>
                <a:latin typeface="Calibri Light" panose="020F0302020204030204" pitchFamily="34" charset="0"/>
                <a:ea typeface="Calibri" panose="020F0502020204030204" pitchFamily="34" charset="0"/>
                <a:cs typeface="Calibri Light" panose="020F0302020204030204" pitchFamily="34" charset="0"/>
              </a:rPr>
              <a:t>ιαβιβάστηκαν τα απαιτούμενα αρχεία</a:t>
            </a:r>
          </a:p>
          <a:p>
            <a:pPr marL="342900" indent="-342900">
              <a:spcBef>
                <a:spcPts val="600"/>
              </a:spcBef>
              <a:spcAft>
                <a:spcPts val="600"/>
              </a:spcAft>
              <a:buClr>
                <a:schemeClr val="accent4">
                  <a:lumMod val="75000"/>
                </a:schemeClr>
              </a:buClr>
              <a:buFont typeface="Wingdings" panose="05000000000000000000" pitchFamily="2" charset="2"/>
              <a:buChar char="ü"/>
            </a:pPr>
            <a:r>
              <a:rPr lang="el-GR" kern="100" dirty="0">
                <a:solidFill>
                  <a:schemeClr val="accent4">
                    <a:lumMod val="75000"/>
                  </a:schemeClr>
                </a:solidFill>
                <a:latin typeface="Calibri Light" panose="020F0302020204030204" pitchFamily="34" charset="0"/>
                <a:ea typeface="Calibri" panose="020F0502020204030204" pitchFamily="34" charset="0"/>
                <a:cs typeface="Calibri Light" panose="020F0302020204030204" pitchFamily="34" charset="0"/>
              </a:rPr>
              <a:t> από το ΠΣ ΕΡΓΑΝΗ για την  κατάρτιση του  </a:t>
            </a:r>
            <a:r>
              <a:rPr lang="el-GR" b="1" kern="100" dirty="0">
                <a:solidFill>
                  <a:schemeClr val="accent4">
                    <a:lumMod val="75000"/>
                  </a:schemeClr>
                </a:solidFill>
                <a:effectLst/>
                <a:latin typeface="Calibri Light" panose="020F0302020204030204" pitchFamily="34" charset="0"/>
                <a:ea typeface="Calibri" panose="020F0502020204030204" pitchFamily="34" charset="0"/>
                <a:cs typeface="Calibri Light" panose="020F0302020204030204" pitchFamily="34" charset="0"/>
              </a:rPr>
              <a:t>ΔΜΜΙ</a:t>
            </a:r>
            <a:endParaRPr lang="el-GR" b="0" kern="100" dirty="0">
              <a:solidFill>
                <a:schemeClr val="accent4">
                  <a:lumMod val="75000"/>
                </a:schemeClr>
              </a:solidFill>
              <a:effectLst/>
              <a:latin typeface="Calibri Light" panose="020F0302020204030204" pitchFamily="34" charset="0"/>
              <a:ea typeface="Calibri" panose="020F0502020204030204" pitchFamily="34" charset="0"/>
              <a:cs typeface="Calibri Light" panose="020F0302020204030204" pitchFamily="34" charset="0"/>
            </a:endParaRPr>
          </a:p>
          <a:p>
            <a:pPr marL="342900" indent="-342900">
              <a:spcBef>
                <a:spcPts val="600"/>
              </a:spcBef>
              <a:spcAft>
                <a:spcPts val="600"/>
              </a:spcAft>
              <a:buClr>
                <a:schemeClr val="accent4">
                  <a:lumMod val="75000"/>
                </a:schemeClr>
              </a:buClr>
              <a:buFont typeface="Wingdings" panose="05000000000000000000" pitchFamily="2" charset="2"/>
              <a:buChar char="ü"/>
            </a:pPr>
            <a:r>
              <a:rPr lang="el-GR" kern="100" dirty="0">
                <a:solidFill>
                  <a:schemeClr val="accent4">
                    <a:lumMod val="75000"/>
                  </a:schemeClr>
                </a:solidFill>
                <a:latin typeface="Calibri Light" panose="020F0302020204030204" pitchFamily="34" charset="0"/>
                <a:ea typeface="Calibri" panose="020F0502020204030204" pitchFamily="34" charset="0"/>
                <a:cs typeface="Calibri Light" panose="020F0302020204030204" pitchFamily="34" charset="0"/>
              </a:rPr>
              <a:t>είναι σε διαδικασία σταδιακής διαβίβασης τα σχετικά αρχεία από την ΕΑΠ και την ΓΓΠΣ για την κατάρτιση του   ΔΜΜΔ </a:t>
            </a:r>
            <a:endParaRPr lang="el-GR" b="0" kern="100" dirty="0">
              <a:solidFill>
                <a:schemeClr val="accent4">
                  <a:lumMod val="75000"/>
                </a:schemeClr>
              </a:solidFill>
              <a:effectLst/>
              <a:latin typeface="Calibri Light" panose="020F0302020204030204" pitchFamily="34" charset="0"/>
              <a:ea typeface="Calibri" panose="020F0502020204030204" pitchFamily="34" charset="0"/>
              <a:cs typeface="Calibri Light" panose="020F0302020204030204" pitchFamily="34" charset="0"/>
            </a:endParaRPr>
          </a:p>
          <a:p>
            <a:pPr marL="357188" algn="just">
              <a:spcBef>
                <a:spcPts val="400"/>
              </a:spcBef>
              <a:spcAft>
                <a:spcPts val="400"/>
              </a:spcAft>
              <a:buClr>
                <a:schemeClr val="accent1"/>
              </a:buClr>
              <a:tabLst>
                <a:tab pos="712788" algn="l"/>
              </a:tabLst>
            </a:pPr>
            <a:endParaRPr lang="el-GR" sz="1800" kern="100" dirty="0">
              <a:solidFill>
                <a:schemeClr val="accent4">
                  <a:lumMod val="75000"/>
                </a:schemeClr>
              </a:solidFill>
              <a:latin typeface="Calibri Light" panose="020F0302020204030204" pitchFamily="34" charset="0"/>
              <a:cs typeface="+mn-cs"/>
            </a:endParaRPr>
          </a:p>
        </p:txBody>
      </p:sp>
    </p:spTree>
    <p:extLst>
      <p:ext uri="{BB962C8B-B14F-4D97-AF65-F5344CB8AC3E}">
        <p14:creationId xmlns:p14="http://schemas.microsoft.com/office/powerpoint/2010/main" val="375859886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01F2285-4EDC-F8B3-4566-3B0ED2F11131}"/>
            </a:ext>
          </a:extLst>
        </p:cNvPr>
        <p:cNvGrpSpPr/>
        <p:nvPr/>
      </p:nvGrpSpPr>
      <p:grpSpPr>
        <a:xfrm>
          <a:off x="0" y="0"/>
          <a:ext cx="0" cy="0"/>
          <a:chOff x="0" y="0"/>
          <a:chExt cx="0" cy="0"/>
        </a:xfrm>
      </p:grpSpPr>
      <p:sp>
        <p:nvSpPr>
          <p:cNvPr id="9" name="TextBox 8">
            <a:extLst>
              <a:ext uri="{FF2B5EF4-FFF2-40B4-BE49-F238E27FC236}">
                <a16:creationId xmlns:a16="http://schemas.microsoft.com/office/drawing/2014/main" id="{30FE1D4A-7DBE-A682-4447-3EEBD5ADF660}"/>
              </a:ext>
            </a:extLst>
          </p:cNvPr>
          <p:cNvSpPr txBox="1"/>
          <p:nvPr/>
        </p:nvSpPr>
        <p:spPr>
          <a:xfrm>
            <a:off x="453934" y="0"/>
            <a:ext cx="12883243" cy="584775"/>
          </a:xfrm>
          <a:prstGeom prst="rect">
            <a:avLst/>
          </a:prstGeom>
          <a:noFill/>
        </p:spPr>
        <p:txBody>
          <a:bodyPr wrap="square" rtlCol="0">
            <a:spAutoFit/>
          </a:bodyPr>
          <a:lstStyle/>
          <a:p>
            <a:pPr algn="ctr"/>
            <a:r>
              <a:rPr lang="el-GR" sz="3200" b="1" dirty="0">
                <a:solidFill>
                  <a:schemeClr val="accent4">
                    <a:lumMod val="75000"/>
                  </a:schemeClr>
                </a:solidFill>
                <a:effectLst>
                  <a:outerShdw blurRad="38100" dist="38100" dir="2700000" algn="tl">
                    <a:srgbClr val="000000">
                      <a:alpha val="43137"/>
                    </a:srgbClr>
                  </a:outerShdw>
                </a:effectLst>
                <a:latin typeface="Calibri Light" panose="020F0302020204030204" pitchFamily="34" charset="0"/>
                <a:cs typeface="Calibri Light" panose="020F0302020204030204" pitchFamily="34" charset="0"/>
              </a:rPr>
              <a:t>ΔΕΙΚΤΗΣ ΜΕΤΑΒΟΛΗΣ ΜΙΣΘΩΝ </a:t>
            </a:r>
          </a:p>
        </p:txBody>
      </p:sp>
      <p:sp>
        <p:nvSpPr>
          <p:cNvPr id="5" name="TextBox 4">
            <a:extLst>
              <a:ext uri="{FF2B5EF4-FFF2-40B4-BE49-F238E27FC236}">
                <a16:creationId xmlns:a16="http://schemas.microsoft.com/office/drawing/2014/main" id="{DE974DAB-5F8A-7439-7AAC-5A4567B05C89}"/>
              </a:ext>
            </a:extLst>
          </p:cNvPr>
          <p:cNvSpPr txBox="1"/>
          <p:nvPr/>
        </p:nvSpPr>
        <p:spPr>
          <a:xfrm>
            <a:off x="240840" y="752215"/>
            <a:ext cx="14261432" cy="8382936"/>
          </a:xfrm>
          <a:prstGeom prst="rect">
            <a:avLst/>
          </a:prstGeom>
          <a:noFill/>
        </p:spPr>
        <p:txBody>
          <a:bodyPr wrap="square">
            <a:spAutoFit/>
          </a:bodyPr>
          <a:lstStyle/>
          <a:p>
            <a:pPr algn="ctr" defTabSz="457200" fontAlgn="auto">
              <a:lnSpc>
                <a:spcPct val="150000"/>
              </a:lnSpc>
              <a:spcBef>
                <a:spcPct val="20000"/>
              </a:spcBef>
              <a:spcAft>
                <a:spcPts val="600"/>
              </a:spcAft>
              <a:buClr>
                <a:prstClr val="white"/>
              </a:buClr>
              <a:buSzPct val="80000"/>
              <a:defRPr/>
            </a:pPr>
            <a:r>
              <a:rPr lang="el-GR" sz="3200" b="1" dirty="0">
                <a:solidFill>
                  <a:srgbClr val="76DBF4">
                    <a:lumMod val="50000"/>
                  </a:srgbClr>
                </a:solidFill>
                <a:effectLst>
                  <a:outerShdw blurRad="38100" dist="38100" dir="2700000" algn="tl">
                    <a:srgbClr val="000000">
                      <a:alpha val="43137"/>
                    </a:srgbClr>
                  </a:outerShdw>
                </a:effectLst>
                <a:latin typeface="Calibri Light" panose="020F0302020204030204" pitchFamily="34" charset="0"/>
                <a:cs typeface="Calibri Light" panose="020F0302020204030204" pitchFamily="34" charset="0"/>
              </a:rPr>
              <a:t>Συγγενείς δείκτες στην Ελλάδα</a:t>
            </a:r>
          </a:p>
          <a:p>
            <a:pPr marL="0" marR="0" lvl="0" indent="0" algn="ctr" defTabSz="457200" rtl="0" eaLnBrk="1" fontAlgn="auto" latinLnBrk="0" hangingPunct="1">
              <a:lnSpc>
                <a:spcPct val="130000"/>
              </a:lnSpc>
              <a:spcBef>
                <a:spcPct val="20000"/>
              </a:spcBef>
              <a:spcAft>
                <a:spcPts val="600"/>
              </a:spcAft>
              <a:buClr>
                <a:prstClr val="white"/>
              </a:buClr>
              <a:buSzPct val="80000"/>
              <a:buFont typeface="Wingdings 3" panose="05040102010807070707" pitchFamily="18" charset="2"/>
              <a:buNone/>
              <a:tabLst/>
              <a:defRPr/>
            </a:pPr>
            <a:endParaRPr kumimoji="0" lang="el-GR" sz="2000" b="1" i="0" u="none" strike="noStrike" kern="1200" cap="none" spc="0" normalizeH="0" baseline="0" noProof="0" dirty="0">
              <a:ln>
                <a:noFill/>
              </a:ln>
              <a:solidFill>
                <a:srgbClr val="76DBF4">
                  <a:lumMod val="50000"/>
                </a:srgbClr>
              </a:solidFill>
              <a:effectLst>
                <a:outerShdw blurRad="38100" dist="38100" dir="2700000" algn="tl">
                  <a:srgbClr val="000000">
                    <a:alpha val="43137"/>
                  </a:srgbClr>
                </a:outerShdw>
              </a:effectLst>
              <a:uLnTx/>
              <a:uFillTx/>
              <a:latin typeface="Calibri Light" panose="020F0302020204030204" pitchFamily="34" charset="0"/>
              <a:ea typeface="+mn-ea"/>
              <a:cs typeface="Calibri Light" panose="020F0302020204030204" pitchFamily="34" charset="0"/>
            </a:endParaRPr>
          </a:p>
          <a:p>
            <a:pPr marL="457200" lvl="0" indent="-457200" defTabSz="457200" fontAlgn="auto">
              <a:lnSpc>
                <a:spcPct val="110000"/>
              </a:lnSpc>
              <a:spcBef>
                <a:spcPts val="600"/>
              </a:spcBef>
              <a:spcAft>
                <a:spcPts val="600"/>
              </a:spcAft>
              <a:buClr>
                <a:schemeClr val="accent4">
                  <a:lumMod val="75000"/>
                </a:schemeClr>
              </a:buClr>
              <a:buSzPct val="80000"/>
              <a:buFont typeface="Wingdings" panose="05000000000000000000" pitchFamily="2" charset="2"/>
              <a:buChar char="v"/>
              <a:defRPr/>
            </a:pPr>
            <a:r>
              <a:rPr kumimoji="0" lang="el-GR" sz="3000" i="0" u="none" strike="noStrike" kern="100" cap="none" spc="0" normalizeH="0" baseline="0" noProof="0" dirty="0">
                <a:ln>
                  <a:noFill/>
                </a:ln>
                <a:solidFill>
                  <a:schemeClr val="accent4">
                    <a:lumMod val="75000"/>
                  </a:schemeClr>
                </a:solidFill>
                <a:effectLst/>
                <a:uLnTx/>
                <a:uFillTx/>
                <a:latin typeface="Calibri Light" panose="020F0302020204030204" pitchFamily="34" charset="0"/>
                <a:ea typeface="+mn-ea"/>
                <a:cs typeface="+mn-cs"/>
              </a:rPr>
              <a:t>Η Χώρα μας </a:t>
            </a:r>
            <a:r>
              <a:rPr kumimoji="0" lang="el-GR" sz="3000" i="0" u="none" strike="noStrike" kern="100" cap="none" spc="0" normalizeH="0" baseline="0" noProof="0" dirty="0">
                <a:ln>
                  <a:noFill/>
                </a:ln>
                <a:solidFill>
                  <a:schemeClr val="accent4">
                    <a:lumMod val="75000"/>
                  </a:schemeClr>
                </a:solidFill>
                <a:effectLst/>
                <a:uLnTx/>
                <a:uFillTx/>
                <a:latin typeface="Calibri Light" panose="020F0302020204030204" pitchFamily="34" charset="0"/>
                <a:ea typeface="Calibri" panose="020F0502020204030204" pitchFamily="34" charset="0"/>
                <a:cs typeface="+mn-cs"/>
              </a:rPr>
              <a:t>αντιμετωπίζει σημαντικές προκλήσεις στη μέτρηση της μεταβολής των μισθών </a:t>
            </a:r>
          </a:p>
          <a:p>
            <a:pPr marL="457200" lvl="0" indent="-457200" defTabSz="457200" fontAlgn="auto">
              <a:lnSpc>
                <a:spcPct val="110000"/>
              </a:lnSpc>
              <a:spcBef>
                <a:spcPts val="800"/>
              </a:spcBef>
              <a:spcAft>
                <a:spcPts val="600"/>
              </a:spcAft>
              <a:buClr>
                <a:schemeClr val="accent4">
                  <a:lumMod val="50000"/>
                </a:schemeClr>
              </a:buClr>
              <a:buSzPct val="80000"/>
              <a:buFont typeface="Wingdings" panose="05000000000000000000" pitchFamily="2" charset="2"/>
              <a:buChar char="v"/>
              <a:defRPr/>
            </a:pPr>
            <a:r>
              <a:rPr lang="el-GR" sz="3000" kern="100" dirty="0">
                <a:solidFill>
                  <a:srgbClr val="0F9ED5">
                    <a:lumMod val="75000"/>
                  </a:srgbClr>
                </a:solidFill>
                <a:latin typeface="Calibri Light" panose="020F0302020204030204" pitchFamily="34" charset="0"/>
              </a:rPr>
              <a:t>Στο πλαίσιο αυτό έγινε διερεύνηση υφιστάμενων δεικτών της ΕΛΣΤΑΤ που συνδέονται με μισθολογικά δεδομένα, όπως: </a:t>
            </a:r>
            <a:endParaRPr kumimoji="0" lang="el-GR" sz="3000" i="0" u="none" strike="noStrike" kern="100" cap="none" spc="0" normalizeH="0" baseline="0" noProof="0" dirty="0">
              <a:ln>
                <a:noFill/>
              </a:ln>
              <a:solidFill>
                <a:schemeClr val="accent4">
                  <a:lumMod val="75000"/>
                </a:schemeClr>
              </a:solidFill>
              <a:effectLst/>
              <a:uLnTx/>
              <a:uFillTx/>
              <a:latin typeface="Calibri Light" panose="020F0302020204030204" pitchFamily="34" charset="0"/>
              <a:ea typeface="Calibri" panose="020F0502020204030204" pitchFamily="34" charset="0"/>
              <a:cs typeface="+mn-cs"/>
            </a:endParaRPr>
          </a:p>
          <a:p>
            <a:pPr marL="801688" marR="0" lvl="0" indent="-104775" algn="l" defTabSz="457200" rtl="0" eaLnBrk="1" fontAlgn="auto" latinLnBrk="0" hangingPunct="1">
              <a:lnSpc>
                <a:spcPct val="110000"/>
              </a:lnSpc>
              <a:spcBef>
                <a:spcPts val="800"/>
              </a:spcBef>
              <a:spcAft>
                <a:spcPts val="600"/>
              </a:spcAft>
              <a:buClr>
                <a:schemeClr val="accent4">
                  <a:lumMod val="50000"/>
                </a:schemeClr>
              </a:buClr>
              <a:buSzPct val="80000"/>
              <a:buFont typeface="Wingdings" panose="05000000000000000000" pitchFamily="2" charset="2"/>
              <a:buChar char="ü"/>
              <a:tabLst/>
              <a:defRPr/>
            </a:pPr>
            <a:r>
              <a:rPr lang="el-GR" kern="100" dirty="0">
                <a:solidFill>
                  <a:schemeClr val="accent4">
                    <a:lumMod val="75000"/>
                  </a:schemeClr>
                </a:solidFill>
                <a:latin typeface="Calibri Light" panose="020F0302020204030204" pitchFamily="34" charset="0"/>
                <a:cs typeface="+mn-cs"/>
              </a:rPr>
              <a:t>Δείκτης Κατανομής Αμοιβών</a:t>
            </a:r>
          </a:p>
          <a:p>
            <a:pPr marL="801688" marR="0" lvl="0" indent="-104775" algn="l" defTabSz="457200" rtl="0" eaLnBrk="1" fontAlgn="auto" latinLnBrk="0" hangingPunct="1">
              <a:lnSpc>
                <a:spcPct val="110000"/>
              </a:lnSpc>
              <a:spcBef>
                <a:spcPts val="800"/>
              </a:spcBef>
              <a:spcAft>
                <a:spcPts val="600"/>
              </a:spcAft>
              <a:buClr>
                <a:schemeClr val="accent4">
                  <a:lumMod val="50000"/>
                </a:schemeClr>
              </a:buClr>
              <a:buSzPct val="80000"/>
              <a:buFont typeface="Wingdings" panose="05000000000000000000" pitchFamily="2" charset="2"/>
              <a:buChar char="ü"/>
              <a:tabLst/>
              <a:defRPr/>
            </a:pPr>
            <a:r>
              <a:rPr kumimoji="0" lang="el-GR" i="0" u="none" strike="noStrike" kern="100" cap="none" spc="0" normalizeH="0" baseline="0" noProof="0" dirty="0">
                <a:ln>
                  <a:noFill/>
                </a:ln>
                <a:solidFill>
                  <a:schemeClr val="accent4">
                    <a:lumMod val="75000"/>
                  </a:schemeClr>
                </a:solidFill>
                <a:effectLst/>
                <a:uLnTx/>
                <a:uFillTx/>
                <a:latin typeface="Calibri Light" panose="020F0302020204030204" pitchFamily="34" charset="0"/>
                <a:ea typeface="+mn-ea"/>
                <a:cs typeface="+mn-cs"/>
              </a:rPr>
              <a:t>Δείκτης Μισθολογικού Κόστους </a:t>
            </a:r>
          </a:p>
          <a:p>
            <a:pPr algn="just">
              <a:lnSpc>
                <a:spcPct val="115000"/>
              </a:lnSpc>
              <a:spcBef>
                <a:spcPts val="800"/>
              </a:spcBef>
              <a:spcAft>
                <a:spcPts val="600"/>
              </a:spcAft>
            </a:pPr>
            <a:r>
              <a:rPr lang="el-GR" sz="3000" kern="100" dirty="0">
                <a:solidFill>
                  <a:schemeClr val="accent4">
                    <a:lumMod val="75000"/>
                  </a:schemeClr>
                </a:solidFill>
                <a:latin typeface="Calibri Light" panose="020F0302020204030204" pitchFamily="34" charset="0"/>
                <a:cs typeface="+mn-cs"/>
              </a:rPr>
              <a:t>Από τη μελέτη κρίθηκε ότι  οι παραπάνω κύριοι δείκτες </a:t>
            </a:r>
          </a:p>
          <a:p>
            <a:pPr marL="457200" indent="-457200" algn="just">
              <a:lnSpc>
                <a:spcPct val="115000"/>
              </a:lnSpc>
              <a:spcBef>
                <a:spcPts val="800"/>
              </a:spcBef>
              <a:spcAft>
                <a:spcPts val="600"/>
              </a:spcAft>
              <a:buClr>
                <a:schemeClr val="accent4">
                  <a:lumMod val="75000"/>
                </a:schemeClr>
              </a:buClr>
              <a:buFont typeface="Wingdings" panose="05000000000000000000" pitchFamily="2" charset="2"/>
              <a:buChar char="ü"/>
            </a:pPr>
            <a:r>
              <a:rPr lang="el-GR" sz="3000" kern="100" dirty="0">
                <a:solidFill>
                  <a:schemeClr val="accent4">
                    <a:lumMod val="75000"/>
                  </a:schemeClr>
                </a:solidFill>
                <a:latin typeface="Calibri Light" panose="020F0302020204030204" pitchFamily="34" charset="0"/>
                <a:cs typeface="+mn-cs"/>
              </a:rPr>
              <a:t>δεν πληρούν τις προδιαγραφές του Δείκτη Μεταβολής Μισθών </a:t>
            </a:r>
          </a:p>
          <a:p>
            <a:pPr algn="ctr">
              <a:lnSpc>
                <a:spcPct val="115000"/>
              </a:lnSpc>
              <a:spcBef>
                <a:spcPts val="800"/>
              </a:spcBef>
              <a:spcAft>
                <a:spcPts val="600"/>
              </a:spcAft>
              <a:buClr>
                <a:schemeClr val="accent4">
                  <a:lumMod val="75000"/>
                </a:schemeClr>
              </a:buClr>
            </a:pPr>
            <a:r>
              <a:rPr lang="el-GR" sz="3000" b="1" i="1" kern="100" dirty="0">
                <a:solidFill>
                  <a:schemeClr val="accent4">
                    <a:lumMod val="75000"/>
                  </a:schemeClr>
                </a:solidFill>
                <a:latin typeface="Calibri Light" panose="020F0302020204030204" pitchFamily="34" charset="0"/>
                <a:cs typeface="+mn-cs"/>
              </a:rPr>
              <a:t>Προκρίθηκε η κατάρτιση ενός νέου δείκτη </a:t>
            </a:r>
          </a:p>
          <a:p>
            <a:pPr algn="just">
              <a:lnSpc>
                <a:spcPct val="115000"/>
              </a:lnSpc>
              <a:spcBef>
                <a:spcPts val="800"/>
              </a:spcBef>
              <a:spcAft>
                <a:spcPts val="600"/>
              </a:spcAft>
              <a:buClr>
                <a:schemeClr val="accent4">
                  <a:lumMod val="75000"/>
                </a:schemeClr>
              </a:buClr>
            </a:pPr>
            <a:r>
              <a:rPr lang="el-GR" i="1" kern="100" dirty="0">
                <a:solidFill>
                  <a:schemeClr val="accent4">
                    <a:lumMod val="75000"/>
                  </a:schemeClr>
                </a:solidFill>
                <a:latin typeface="Calibri Light" panose="020F0302020204030204" pitchFamily="34" charset="0"/>
                <a:cs typeface="+mn-cs"/>
              </a:rPr>
              <a:t>βάσει στοιχείων διοικητικών πηγών για το σύνολο των μισθωτών της οικονομίας, χωρίς διαδικασία δειγματοληψίας σε συγκεκριμένες επιχειρήσεις και κλάδους</a:t>
            </a:r>
          </a:p>
        </p:txBody>
      </p:sp>
    </p:spTree>
    <p:extLst>
      <p:ext uri="{BB962C8B-B14F-4D97-AF65-F5344CB8AC3E}">
        <p14:creationId xmlns:p14="http://schemas.microsoft.com/office/powerpoint/2010/main" val="179107394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DE5CC79-93A1-480C-873F-56D81F9E18DA}"/>
            </a:ext>
          </a:extLst>
        </p:cNvPr>
        <p:cNvGrpSpPr/>
        <p:nvPr/>
      </p:nvGrpSpPr>
      <p:grpSpPr>
        <a:xfrm>
          <a:off x="0" y="0"/>
          <a:ext cx="0" cy="0"/>
          <a:chOff x="0" y="0"/>
          <a:chExt cx="0" cy="0"/>
        </a:xfrm>
      </p:grpSpPr>
      <p:sp>
        <p:nvSpPr>
          <p:cNvPr id="9" name="TextBox 8">
            <a:extLst>
              <a:ext uri="{FF2B5EF4-FFF2-40B4-BE49-F238E27FC236}">
                <a16:creationId xmlns:a16="http://schemas.microsoft.com/office/drawing/2014/main" id="{7BB89B4F-601D-AFFD-663B-86563ACAB6C8}"/>
              </a:ext>
            </a:extLst>
          </p:cNvPr>
          <p:cNvSpPr txBox="1"/>
          <p:nvPr/>
        </p:nvSpPr>
        <p:spPr>
          <a:xfrm>
            <a:off x="819807" y="145774"/>
            <a:ext cx="12883243" cy="523220"/>
          </a:xfrm>
          <a:prstGeom prst="rect">
            <a:avLst/>
          </a:prstGeom>
          <a:noFill/>
        </p:spPr>
        <p:txBody>
          <a:bodyPr wrap="square" rtlCol="0">
            <a:spAutoFit/>
          </a:bodyPr>
          <a:lstStyle/>
          <a:p>
            <a:pPr algn="ctr"/>
            <a:r>
              <a:rPr lang="el-GR" b="1" dirty="0">
                <a:solidFill>
                  <a:schemeClr val="accent4">
                    <a:lumMod val="75000"/>
                  </a:schemeClr>
                </a:solidFill>
                <a:effectLst>
                  <a:outerShdw blurRad="38100" dist="38100" dir="2700000" algn="tl">
                    <a:srgbClr val="000000">
                      <a:alpha val="43137"/>
                    </a:srgbClr>
                  </a:outerShdw>
                </a:effectLst>
                <a:latin typeface="Calibri Light" panose="020F0302020204030204" pitchFamily="34" charset="0"/>
                <a:cs typeface="Calibri Light" panose="020F0302020204030204" pitchFamily="34" charset="0"/>
              </a:rPr>
              <a:t>ΔΕΙΚΤΗΣ ΜΕΤΑΒΟΛΗΣ ΜΙΣΘΩΝ </a:t>
            </a:r>
          </a:p>
        </p:txBody>
      </p:sp>
      <p:sp>
        <p:nvSpPr>
          <p:cNvPr id="5" name="TextBox 4">
            <a:extLst>
              <a:ext uri="{FF2B5EF4-FFF2-40B4-BE49-F238E27FC236}">
                <a16:creationId xmlns:a16="http://schemas.microsoft.com/office/drawing/2014/main" id="{13DDD0D6-BFE6-ED85-7F70-40FDFF9D210A}"/>
              </a:ext>
            </a:extLst>
          </p:cNvPr>
          <p:cNvSpPr txBox="1"/>
          <p:nvPr/>
        </p:nvSpPr>
        <p:spPr>
          <a:xfrm>
            <a:off x="819807" y="671286"/>
            <a:ext cx="12575351" cy="8969828"/>
          </a:xfrm>
          <a:prstGeom prst="rect">
            <a:avLst/>
          </a:prstGeom>
          <a:noFill/>
        </p:spPr>
        <p:txBody>
          <a:bodyPr wrap="square">
            <a:spAutoFit/>
          </a:bodyPr>
          <a:lstStyle/>
          <a:p>
            <a:pPr marL="0" marR="0" lvl="0" indent="0" algn="ctr" defTabSz="457200" rtl="0" eaLnBrk="1" fontAlgn="auto" latinLnBrk="0" hangingPunct="1">
              <a:lnSpc>
                <a:spcPct val="150000"/>
              </a:lnSpc>
              <a:spcBef>
                <a:spcPct val="20000"/>
              </a:spcBef>
              <a:spcAft>
                <a:spcPts val="600"/>
              </a:spcAft>
              <a:buClr>
                <a:prstClr val="white"/>
              </a:buClr>
              <a:buSzPct val="80000"/>
              <a:buFont typeface="Wingdings 3" panose="05040102010807070707" pitchFamily="18" charset="2"/>
              <a:buNone/>
              <a:tabLst/>
              <a:defRPr/>
            </a:pPr>
            <a:r>
              <a:rPr kumimoji="0" lang="el-GR" sz="3200" b="1" i="0" u="none" strike="noStrike" kern="1200" cap="none" spc="0" normalizeH="0" baseline="0" noProof="0" dirty="0">
                <a:ln>
                  <a:noFill/>
                </a:ln>
                <a:solidFill>
                  <a:srgbClr val="76DBF4">
                    <a:lumMod val="50000"/>
                  </a:srgbClr>
                </a:solidFill>
                <a:effectLst>
                  <a:outerShdw blurRad="38100" dist="38100" dir="2700000" algn="tl">
                    <a:srgbClr val="000000">
                      <a:alpha val="43137"/>
                    </a:srgbClr>
                  </a:outerShdw>
                </a:effectLst>
                <a:uLnTx/>
                <a:uFillTx/>
                <a:latin typeface="Calibri Light" panose="020F0302020204030204" pitchFamily="34" charset="0"/>
                <a:ea typeface="+mn-ea"/>
                <a:cs typeface="Calibri Light" panose="020F0302020204030204" pitchFamily="34" charset="0"/>
              </a:rPr>
              <a:t>Διεθνείς Πρακτικές</a:t>
            </a:r>
          </a:p>
          <a:p>
            <a:pPr marL="285750" marR="0" lvl="0" indent="-285750" algn="just" defTabSz="457200" rtl="0" eaLnBrk="1" fontAlgn="auto" latinLnBrk="0" hangingPunct="1">
              <a:lnSpc>
                <a:spcPct val="110000"/>
              </a:lnSpc>
              <a:spcBef>
                <a:spcPct val="20000"/>
              </a:spcBef>
              <a:spcAft>
                <a:spcPts val="600"/>
              </a:spcAft>
              <a:buClr>
                <a:srgbClr val="76DBF4">
                  <a:lumMod val="50000"/>
                </a:srgbClr>
              </a:buClr>
              <a:buSzPct val="80000"/>
              <a:buFont typeface="Wingdings" panose="05000000000000000000" pitchFamily="2" charset="2"/>
              <a:buChar char="q"/>
              <a:tabLst/>
              <a:defRPr/>
            </a:pPr>
            <a:r>
              <a:rPr kumimoji="0" lang="el-GR" sz="2400" b="0" i="0" u="none" strike="noStrike" kern="100" cap="none" spc="0" normalizeH="0" baseline="0" noProof="0" dirty="0">
                <a:ln>
                  <a:noFill/>
                </a:ln>
                <a:solidFill>
                  <a:schemeClr val="accent4">
                    <a:lumMod val="75000"/>
                  </a:schemeClr>
                </a:solidFill>
                <a:effectLst/>
                <a:uLnTx/>
                <a:uFillTx/>
                <a:latin typeface="Calibri Light" panose="020F0302020204030204" pitchFamily="34" charset="0"/>
                <a:ea typeface="+mn-ea"/>
                <a:cs typeface="+mn-cs"/>
              </a:rPr>
              <a:t>Η ΕΛΣΤΑΤ διενήργησε έρευνα μεταξύ των Εθνικών Στατιστικών Υπηρεσιών των χωρών της Ευρωπαϊκής Ένωσης</a:t>
            </a:r>
          </a:p>
          <a:p>
            <a:pPr marL="898525" marR="0" lvl="0" indent="-363538" algn="just" defTabSz="457200" rtl="0" eaLnBrk="1" fontAlgn="auto" latinLnBrk="0" hangingPunct="1">
              <a:lnSpc>
                <a:spcPct val="110000"/>
              </a:lnSpc>
              <a:spcBef>
                <a:spcPct val="20000"/>
              </a:spcBef>
              <a:spcAft>
                <a:spcPts val="600"/>
              </a:spcAft>
              <a:buClr>
                <a:srgbClr val="76DBF4">
                  <a:lumMod val="50000"/>
                </a:srgbClr>
              </a:buClr>
              <a:buSzPct val="80000"/>
              <a:buFont typeface="Wingdings" panose="05000000000000000000" pitchFamily="2" charset="2"/>
              <a:buChar char="v"/>
              <a:tabLst>
                <a:tab pos="898525" algn="l"/>
              </a:tabLst>
              <a:defRPr/>
            </a:pPr>
            <a:r>
              <a:rPr kumimoji="0" lang="el-GR" sz="2400" b="0" i="0" u="none" strike="noStrike" kern="100" cap="none" spc="0" normalizeH="0" baseline="0" noProof="0" dirty="0">
                <a:ln>
                  <a:noFill/>
                </a:ln>
                <a:solidFill>
                  <a:schemeClr val="accent4">
                    <a:lumMod val="75000"/>
                  </a:schemeClr>
                </a:solidFill>
                <a:effectLst/>
                <a:uLnTx/>
                <a:uFillTx/>
                <a:latin typeface="Calibri Light" panose="020F0302020204030204" pitchFamily="34" charset="0"/>
                <a:ea typeface="+mn-ea"/>
                <a:cs typeface="+mn-cs"/>
              </a:rPr>
              <a:t>Στόχος της έρευνας ήταν η διερεύνηση των πρακτικών που εφαρμόζονται σε αυτές τις χώρες για την ανάπτυξη ενός δείκτη που να καλύπτει τις απαιτήσεις υπολογισμού των συντάξιμων αποδοχών</a:t>
            </a:r>
          </a:p>
          <a:p>
            <a:pPr marL="800100" marR="0" lvl="0" indent="-342900" algn="just" defTabSz="582613" rtl="0" eaLnBrk="1" fontAlgn="auto" latinLnBrk="0" hangingPunct="1">
              <a:lnSpc>
                <a:spcPct val="110000"/>
              </a:lnSpc>
              <a:spcBef>
                <a:spcPct val="20000"/>
              </a:spcBef>
              <a:spcAft>
                <a:spcPts val="600"/>
              </a:spcAft>
              <a:buClr>
                <a:schemeClr val="accent4">
                  <a:lumMod val="75000"/>
                </a:schemeClr>
              </a:buClr>
              <a:buSzPct val="80000"/>
              <a:buFont typeface="Wingdings" panose="05000000000000000000" pitchFamily="2" charset="2"/>
              <a:buChar char="v"/>
              <a:tabLst/>
              <a:defRPr/>
            </a:pPr>
            <a:r>
              <a:rPr kumimoji="0" lang="el-GR" sz="2400" b="0" i="0" u="none" strike="noStrike" kern="100" cap="none" spc="0" normalizeH="0" baseline="0" noProof="0" dirty="0">
                <a:ln>
                  <a:noFill/>
                </a:ln>
                <a:solidFill>
                  <a:schemeClr val="accent4">
                    <a:lumMod val="75000"/>
                  </a:schemeClr>
                </a:solidFill>
                <a:effectLst/>
                <a:uLnTx/>
                <a:uFillTx/>
                <a:latin typeface="Calibri Light" panose="020F0302020204030204" pitchFamily="34" charset="0"/>
                <a:ea typeface="+mn-ea"/>
                <a:cs typeface="+mn-cs"/>
              </a:rPr>
              <a:t>Η  έρευνα διενεργήθηκε με συγκεκριμένο ερωτηματολόγιο, το οποίο και διαβιβάστηκε στις Εθνικές Στατιστικές Υπηρεσίες των  κρατών-μελών της Ε.Ε και ΕΖΕΣ. </a:t>
            </a:r>
          </a:p>
          <a:p>
            <a:pPr marL="457200" marR="0" lvl="0" algn="just" defTabSz="582613" rtl="0" eaLnBrk="1" fontAlgn="auto" latinLnBrk="0" hangingPunct="1">
              <a:lnSpc>
                <a:spcPct val="110000"/>
              </a:lnSpc>
              <a:spcBef>
                <a:spcPct val="20000"/>
              </a:spcBef>
              <a:spcAft>
                <a:spcPts val="600"/>
              </a:spcAft>
              <a:buClr>
                <a:schemeClr val="accent4">
                  <a:lumMod val="75000"/>
                </a:schemeClr>
              </a:buClr>
              <a:buSzPct val="80000"/>
              <a:tabLst/>
              <a:defRPr/>
            </a:pPr>
            <a:r>
              <a:rPr lang="el-GR" sz="2400" kern="100" dirty="0">
                <a:solidFill>
                  <a:schemeClr val="accent4">
                    <a:lumMod val="75000"/>
                  </a:schemeClr>
                </a:solidFill>
                <a:latin typeface="Calibri Light" panose="020F0302020204030204" pitchFamily="34" charset="0"/>
                <a:cs typeface="+mn-cs"/>
              </a:rPr>
              <a:t>     </a:t>
            </a:r>
            <a:r>
              <a:rPr kumimoji="0" lang="el-GR" sz="2400" b="0" i="0" u="none" strike="noStrike" kern="100" cap="none" spc="0" normalizeH="0" baseline="0" noProof="0" dirty="0">
                <a:ln>
                  <a:noFill/>
                </a:ln>
                <a:solidFill>
                  <a:schemeClr val="accent4">
                    <a:lumMod val="75000"/>
                  </a:schemeClr>
                </a:solidFill>
                <a:effectLst/>
                <a:uLnTx/>
                <a:uFillTx/>
                <a:latin typeface="Calibri Light" panose="020F0302020204030204" pitchFamily="34" charset="0"/>
                <a:ea typeface="+mn-ea"/>
                <a:cs typeface="+mn-cs"/>
              </a:rPr>
              <a:t>Συμπληρωμένα ερωτηματολόγια διαβιβάστηκαν από:</a:t>
            </a:r>
          </a:p>
          <a:p>
            <a:pPr marL="1614488" marR="0" lvl="0" indent="-271463" algn="just" defTabSz="582613" rtl="0" eaLnBrk="1" fontAlgn="auto" latinLnBrk="0" hangingPunct="1">
              <a:lnSpc>
                <a:spcPct val="110000"/>
              </a:lnSpc>
              <a:spcBef>
                <a:spcPct val="20000"/>
              </a:spcBef>
              <a:spcAft>
                <a:spcPts val="600"/>
              </a:spcAft>
              <a:buClr>
                <a:srgbClr val="76DBF4">
                  <a:lumMod val="50000"/>
                </a:srgbClr>
              </a:buClr>
              <a:buSzPct val="80000"/>
              <a:buFont typeface="Wingdings" panose="05000000000000000000" pitchFamily="2" charset="2"/>
              <a:buChar char="§"/>
              <a:tabLst/>
              <a:defRPr/>
            </a:pPr>
            <a:r>
              <a:rPr kumimoji="0" lang="el-GR" sz="2400" b="0" i="0" u="none" strike="noStrike" kern="100" cap="none" spc="0" normalizeH="0" baseline="0" noProof="0" dirty="0">
                <a:ln>
                  <a:noFill/>
                </a:ln>
                <a:solidFill>
                  <a:schemeClr val="accent4">
                    <a:lumMod val="75000"/>
                  </a:schemeClr>
                </a:solidFill>
                <a:effectLst/>
                <a:uLnTx/>
                <a:uFillTx/>
                <a:latin typeface="Calibri Light" panose="020F0302020204030204" pitchFamily="34" charset="0"/>
                <a:ea typeface="+mn-ea"/>
                <a:cs typeface="+mn-cs"/>
              </a:rPr>
              <a:t>Ιταλία</a:t>
            </a:r>
          </a:p>
          <a:p>
            <a:pPr marL="1614488" marR="0" lvl="0" indent="-271463" algn="just" defTabSz="582613" rtl="0" eaLnBrk="1" fontAlgn="auto" latinLnBrk="0" hangingPunct="1">
              <a:lnSpc>
                <a:spcPct val="110000"/>
              </a:lnSpc>
              <a:spcBef>
                <a:spcPct val="20000"/>
              </a:spcBef>
              <a:spcAft>
                <a:spcPts val="600"/>
              </a:spcAft>
              <a:buClr>
                <a:srgbClr val="76DBF4">
                  <a:lumMod val="50000"/>
                </a:srgbClr>
              </a:buClr>
              <a:buSzPct val="80000"/>
              <a:buFont typeface="Wingdings" panose="05000000000000000000" pitchFamily="2" charset="2"/>
              <a:buChar char="§"/>
              <a:tabLst/>
              <a:defRPr/>
            </a:pPr>
            <a:r>
              <a:rPr kumimoji="0" lang="el-GR" sz="2400" b="0" i="0" u="none" strike="noStrike" kern="100" cap="none" spc="0" normalizeH="0" baseline="0" noProof="0" dirty="0">
                <a:ln>
                  <a:noFill/>
                </a:ln>
                <a:solidFill>
                  <a:schemeClr val="accent4">
                    <a:lumMod val="75000"/>
                  </a:schemeClr>
                </a:solidFill>
                <a:effectLst/>
                <a:uLnTx/>
                <a:uFillTx/>
                <a:latin typeface="Calibri Light" panose="020F0302020204030204" pitchFamily="34" charset="0"/>
                <a:ea typeface="+mn-ea"/>
                <a:cs typeface="+mn-cs"/>
              </a:rPr>
              <a:t>Δανία</a:t>
            </a:r>
          </a:p>
          <a:p>
            <a:pPr marL="1614488" marR="0" lvl="0" indent="-271463" algn="just" defTabSz="582613" rtl="0" eaLnBrk="1" fontAlgn="auto" latinLnBrk="0" hangingPunct="1">
              <a:lnSpc>
                <a:spcPct val="110000"/>
              </a:lnSpc>
              <a:spcBef>
                <a:spcPct val="20000"/>
              </a:spcBef>
              <a:spcAft>
                <a:spcPts val="600"/>
              </a:spcAft>
              <a:buClr>
                <a:srgbClr val="76DBF4">
                  <a:lumMod val="50000"/>
                </a:srgbClr>
              </a:buClr>
              <a:buSzPct val="80000"/>
              <a:buFont typeface="Wingdings" panose="05000000000000000000" pitchFamily="2" charset="2"/>
              <a:buChar char="§"/>
              <a:tabLst/>
              <a:defRPr/>
            </a:pPr>
            <a:r>
              <a:rPr kumimoji="0" lang="el-GR" sz="2400" b="0" i="0" u="none" strike="noStrike" kern="100" cap="none" spc="0" normalizeH="0" baseline="0" noProof="0" dirty="0">
                <a:ln>
                  <a:noFill/>
                </a:ln>
                <a:solidFill>
                  <a:schemeClr val="accent4">
                    <a:lumMod val="75000"/>
                  </a:schemeClr>
                </a:solidFill>
                <a:effectLst/>
                <a:uLnTx/>
                <a:uFillTx/>
                <a:latin typeface="Calibri Light" panose="020F0302020204030204" pitchFamily="34" charset="0"/>
                <a:ea typeface="+mn-ea"/>
                <a:cs typeface="+mn-cs"/>
              </a:rPr>
              <a:t>Ιρλανδία</a:t>
            </a:r>
          </a:p>
          <a:p>
            <a:pPr marL="1614488" marR="0" lvl="0" indent="-271463" algn="just" defTabSz="582613" rtl="0" eaLnBrk="1" fontAlgn="auto" latinLnBrk="0" hangingPunct="1">
              <a:lnSpc>
                <a:spcPct val="110000"/>
              </a:lnSpc>
              <a:spcBef>
                <a:spcPct val="20000"/>
              </a:spcBef>
              <a:spcAft>
                <a:spcPts val="600"/>
              </a:spcAft>
              <a:buClr>
                <a:srgbClr val="76DBF4">
                  <a:lumMod val="50000"/>
                </a:srgbClr>
              </a:buClr>
              <a:buSzPct val="80000"/>
              <a:buFont typeface="Wingdings" panose="05000000000000000000" pitchFamily="2" charset="2"/>
              <a:buChar char="§"/>
              <a:tabLst/>
              <a:defRPr/>
            </a:pPr>
            <a:r>
              <a:rPr kumimoji="0" lang="el-GR" sz="2400" b="0" i="0" u="none" strike="noStrike" kern="100" cap="none" spc="0" normalizeH="0" baseline="0" noProof="0" dirty="0">
                <a:ln>
                  <a:noFill/>
                </a:ln>
                <a:solidFill>
                  <a:schemeClr val="accent4">
                    <a:lumMod val="75000"/>
                  </a:schemeClr>
                </a:solidFill>
                <a:effectLst/>
                <a:uLnTx/>
                <a:uFillTx/>
                <a:latin typeface="Calibri Light" panose="020F0302020204030204" pitchFamily="34" charset="0"/>
                <a:ea typeface="+mn-ea"/>
                <a:cs typeface="+mn-cs"/>
              </a:rPr>
              <a:t>Ισπανία</a:t>
            </a:r>
          </a:p>
          <a:p>
            <a:pPr marL="1614488" marR="0" lvl="0" indent="-271463" algn="just" defTabSz="582613" rtl="0" eaLnBrk="1" fontAlgn="auto" latinLnBrk="0" hangingPunct="1">
              <a:lnSpc>
                <a:spcPct val="110000"/>
              </a:lnSpc>
              <a:spcBef>
                <a:spcPct val="20000"/>
              </a:spcBef>
              <a:spcAft>
                <a:spcPts val="600"/>
              </a:spcAft>
              <a:buClr>
                <a:srgbClr val="76DBF4">
                  <a:lumMod val="50000"/>
                </a:srgbClr>
              </a:buClr>
              <a:buSzPct val="80000"/>
              <a:buFont typeface="Wingdings" panose="05000000000000000000" pitchFamily="2" charset="2"/>
              <a:buChar char="§"/>
              <a:tabLst/>
              <a:defRPr/>
            </a:pPr>
            <a:r>
              <a:rPr kumimoji="0" lang="el-GR" sz="2400" b="0" i="0" u="none" strike="noStrike" kern="100" cap="none" spc="0" normalizeH="0" baseline="0" noProof="0" dirty="0">
                <a:ln>
                  <a:noFill/>
                </a:ln>
                <a:solidFill>
                  <a:schemeClr val="accent4">
                    <a:lumMod val="75000"/>
                  </a:schemeClr>
                </a:solidFill>
                <a:effectLst/>
                <a:uLnTx/>
                <a:uFillTx/>
                <a:latin typeface="Calibri Light" panose="020F0302020204030204" pitchFamily="34" charset="0"/>
                <a:ea typeface="+mn-ea"/>
                <a:cs typeface="+mn-cs"/>
              </a:rPr>
              <a:t>Ουγγαρία</a:t>
            </a:r>
          </a:p>
          <a:p>
            <a:pPr marL="1614488" marR="0" lvl="0" indent="-271463" algn="just" defTabSz="582613" rtl="0" eaLnBrk="1" fontAlgn="auto" latinLnBrk="0" hangingPunct="1">
              <a:lnSpc>
                <a:spcPct val="110000"/>
              </a:lnSpc>
              <a:spcBef>
                <a:spcPct val="20000"/>
              </a:spcBef>
              <a:spcAft>
                <a:spcPts val="600"/>
              </a:spcAft>
              <a:buClr>
                <a:srgbClr val="76DBF4">
                  <a:lumMod val="50000"/>
                </a:srgbClr>
              </a:buClr>
              <a:buSzPct val="80000"/>
              <a:buFont typeface="Wingdings" panose="05000000000000000000" pitchFamily="2" charset="2"/>
              <a:buChar char="§"/>
              <a:tabLst/>
              <a:defRPr/>
            </a:pPr>
            <a:r>
              <a:rPr kumimoji="0" lang="el-GR" sz="2400" b="0" i="0" u="none" strike="noStrike" kern="100" cap="none" spc="0" normalizeH="0" baseline="0" noProof="0" dirty="0">
                <a:ln>
                  <a:noFill/>
                </a:ln>
                <a:solidFill>
                  <a:schemeClr val="accent4">
                    <a:lumMod val="75000"/>
                  </a:schemeClr>
                </a:solidFill>
                <a:effectLst/>
                <a:uLnTx/>
                <a:uFillTx/>
                <a:latin typeface="Calibri Light" panose="020F0302020204030204" pitchFamily="34" charset="0"/>
                <a:ea typeface="+mn-ea"/>
                <a:cs typeface="+mn-cs"/>
              </a:rPr>
              <a:t>Ισλανδία</a:t>
            </a:r>
          </a:p>
          <a:p>
            <a:pPr marL="517525" lvl="0" indent="-342900" algn="just" defTabSz="582613" fontAlgn="auto">
              <a:lnSpc>
                <a:spcPct val="110000"/>
              </a:lnSpc>
              <a:spcBef>
                <a:spcPct val="20000"/>
              </a:spcBef>
              <a:spcAft>
                <a:spcPts val="600"/>
              </a:spcAft>
              <a:buClr>
                <a:srgbClr val="76DBF4">
                  <a:lumMod val="50000"/>
                </a:srgbClr>
              </a:buClr>
              <a:buSzPct val="80000"/>
              <a:buFont typeface="Wingdings" panose="05000000000000000000" pitchFamily="2" charset="2"/>
              <a:buChar char="v"/>
              <a:defRPr/>
            </a:pPr>
            <a:r>
              <a:rPr lang="el-GR" sz="2400" kern="100" dirty="0">
                <a:solidFill>
                  <a:schemeClr val="accent4">
                    <a:lumMod val="75000"/>
                  </a:schemeClr>
                </a:solidFill>
                <a:latin typeface="Calibri Light" panose="020F0302020204030204" pitchFamily="34" charset="0"/>
                <a:cs typeface="+mn-cs"/>
              </a:rPr>
              <a:t>Μελετήθηκαν επίσης, </a:t>
            </a:r>
            <a:r>
              <a:rPr kumimoji="0" lang="el-GR" sz="2400" b="0" i="0" u="none" strike="noStrike" kern="100" cap="none" spc="0" normalizeH="0" baseline="0" noProof="0" dirty="0">
                <a:ln>
                  <a:noFill/>
                </a:ln>
                <a:solidFill>
                  <a:schemeClr val="accent4">
                    <a:lumMod val="75000"/>
                  </a:schemeClr>
                </a:solidFill>
                <a:effectLst/>
                <a:uLnTx/>
                <a:uFillTx/>
                <a:latin typeface="Calibri Light" panose="020F0302020204030204" pitchFamily="34" charset="0"/>
                <a:ea typeface="+mn-ea"/>
                <a:cs typeface="+mn-cs"/>
              </a:rPr>
              <a:t>από την ΕΛΣΤΑΤ οι μεθοδολογίες που χρησιμοποιούνται για την κατάρτιση του δείκτη από τις ΗΠΑ και την Αυστραλία</a:t>
            </a:r>
          </a:p>
        </p:txBody>
      </p:sp>
    </p:spTree>
    <p:extLst>
      <p:ext uri="{BB962C8B-B14F-4D97-AF65-F5344CB8AC3E}">
        <p14:creationId xmlns:p14="http://schemas.microsoft.com/office/powerpoint/2010/main" val="243368857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708E609-B741-EA88-E086-E2B1C200C1C7}"/>
            </a:ext>
          </a:extLst>
        </p:cNvPr>
        <p:cNvGrpSpPr/>
        <p:nvPr/>
      </p:nvGrpSpPr>
      <p:grpSpPr>
        <a:xfrm>
          <a:off x="0" y="0"/>
          <a:ext cx="0" cy="0"/>
          <a:chOff x="0" y="0"/>
          <a:chExt cx="0" cy="0"/>
        </a:xfrm>
      </p:grpSpPr>
      <p:sp>
        <p:nvSpPr>
          <p:cNvPr id="9" name="TextBox 8">
            <a:extLst>
              <a:ext uri="{FF2B5EF4-FFF2-40B4-BE49-F238E27FC236}">
                <a16:creationId xmlns:a16="http://schemas.microsoft.com/office/drawing/2014/main" id="{E538B838-2CBA-03B1-52F4-BB77BC10187C}"/>
              </a:ext>
            </a:extLst>
          </p:cNvPr>
          <p:cNvSpPr txBox="1"/>
          <p:nvPr/>
        </p:nvSpPr>
        <p:spPr>
          <a:xfrm>
            <a:off x="453934" y="0"/>
            <a:ext cx="12883243" cy="584775"/>
          </a:xfrm>
          <a:prstGeom prst="rect">
            <a:avLst/>
          </a:prstGeom>
          <a:noFill/>
        </p:spPr>
        <p:txBody>
          <a:bodyPr wrap="square" rtlCol="0">
            <a:spAutoFit/>
          </a:bodyPr>
          <a:lstStyle/>
          <a:p>
            <a:pPr algn="ctr"/>
            <a:r>
              <a:rPr lang="el-GR" sz="3200" b="1" dirty="0">
                <a:solidFill>
                  <a:schemeClr val="accent4">
                    <a:lumMod val="75000"/>
                  </a:schemeClr>
                </a:solidFill>
                <a:effectLst>
                  <a:outerShdw blurRad="38100" dist="38100" dir="2700000" algn="tl">
                    <a:srgbClr val="000000">
                      <a:alpha val="43137"/>
                    </a:srgbClr>
                  </a:outerShdw>
                </a:effectLst>
                <a:latin typeface="Calibri Light" panose="020F0302020204030204" pitchFamily="34" charset="0"/>
                <a:cs typeface="Calibri Light" panose="020F0302020204030204" pitchFamily="34" charset="0"/>
              </a:rPr>
              <a:t>ΔΕΙΚΤΗΣ ΜΕΤΑΒΟΛΗΣ ΜΙΣΘΩΝ </a:t>
            </a:r>
          </a:p>
        </p:txBody>
      </p:sp>
      <p:sp>
        <p:nvSpPr>
          <p:cNvPr id="5" name="TextBox 4">
            <a:extLst>
              <a:ext uri="{FF2B5EF4-FFF2-40B4-BE49-F238E27FC236}">
                <a16:creationId xmlns:a16="http://schemas.microsoft.com/office/drawing/2014/main" id="{09F9A52D-9DD8-73D0-88B7-DDC03D014235}"/>
              </a:ext>
            </a:extLst>
          </p:cNvPr>
          <p:cNvSpPr txBox="1"/>
          <p:nvPr/>
        </p:nvSpPr>
        <p:spPr>
          <a:xfrm>
            <a:off x="946483" y="523221"/>
            <a:ext cx="11792055" cy="9481057"/>
          </a:xfrm>
          <a:prstGeom prst="rect">
            <a:avLst/>
          </a:prstGeom>
          <a:noFill/>
        </p:spPr>
        <p:txBody>
          <a:bodyPr wrap="square">
            <a:spAutoFit/>
          </a:bodyPr>
          <a:lstStyle/>
          <a:p>
            <a:pPr marL="0" marR="0" lvl="0" indent="0" algn="ctr" defTabSz="457200" rtl="0" eaLnBrk="1" fontAlgn="auto" latinLnBrk="0" hangingPunct="1">
              <a:lnSpc>
                <a:spcPct val="150000"/>
              </a:lnSpc>
              <a:spcBef>
                <a:spcPct val="20000"/>
              </a:spcBef>
              <a:spcAft>
                <a:spcPts val="600"/>
              </a:spcAft>
              <a:buClr>
                <a:prstClr val="white"/>
              </a:buClr>
              <a:buSzPct val="80000"/>
              <a:buFont typeface="Wingdings 3" panose="05040102010807070707" pitchFamily="18" charset="2"/>
              <a:buNone/>
              <a:tabLst/>
              <a:defRPr/>
            </a:pPr>
            <a:r>
              <a:rPr kumimoji="0" lang="el-GR" b="1" i="0" u="none" strike="noStrike" kern="1200" cap="none" spc="0" normalizeH="0" baseline="0" noProof="0" dirty="0">
                <a:ln>
                  <a:noFill/>
                </a:ln>
                <a:solidFill>
                  <a:srgbClr val="76DBF4">
                    <a:lumMod val="50000"/>
                  </a:srgbClr>
                </a:solidFill>
                <a:effectLst>
                  <a:outerShdw blurRad="38100" dist="38100" dir="2700000" algn="tl">
                    <a:srgbClr val="000000">
                      <a:alpha val="43137"/>
                    </a:srgbClr>
                  </a:outerShdw>
                </a:effectLst>
                <a:uLnTx/>
                <a:uFillTx/>
                <a:latin typeface="Calibri Light" panose="020F0302020204030204" pitchFamily="34" charset="0"/>
                <a:ea typeface="+mn-ea"/>
                <a:cs typeface="Calibri Light" panose="020F0302020204030204" pitchFamily="34" charset="0"/>
              </a:rPr>
              <a:t>Διεθνείς Πρακτικές</a:t>
            </a:r>
          </a:p>
          <a:p>
            <a:pPr marR="0" lvl="0" algn="l" defTabSz="457200" rtl="0" eaLnBrk="1" fontAlgn="auto" latinLnBrk="0" hangingPunct="1">
              <a:lnSpc>
                <a:spcPct val="115000"/>
              </a:lnSpc>
              <a:spcBef>
                <a:spcPts val="800"/>
              </a:spcBef>
              <a:spcAft>
                <a:spcPts val="400"/>
              </a:spcAft>
              <a:buClr>
                <a:prstClr val="white"/>
              </a:buClr>
              <a:buSzPct val="80000"/>
              <a:tabLst/>
              <a:defRPr/>
            </a:pPr>
            <a:r>
              <a:rPr kumimoji="0" lang="el-GR" b="1" i="0" u="none" strike="noStrike" kern="100" cap="none" spc="0" normalizeH="0" baseline="0" noProof="0" dirty="0">
                <a:ln>
                  <a:noFill/>
                </a:ln>
                <a:solidFill>
                  <a:schemeClr val="accent4">
                    <a:lumMod val="75000"/>
                  </a:schemeClr>
                </a:solidFill>
                <a:effectLst>
                  <a:outerShdw blurRad="38100" dist="38100" dir="2700000" algn="tl">
                    <a:srgbClr val="000000">
                      <a:alpha val="43137"/>
                    </a:srgbClr>
                  </a:outerShdw>
                </a:effectLst>
                <a:uLnTx/>
                <a:uFillTx/>
                <a:latin typeface="Calibri Light" panose="020F0302020204030204" pitchFamily="34" charset="0"/>
                <a:ea typeface="Times New Roman" panose="02020603050405020304" pitchFamily="18" charset="0"/>
                <a:cs typeface="Calibri Light" panose="020F0302020204030204" pitchFamily="34" charset="0"/>
              </a:rPr>
              <a:t>Συμπέρασμα</a:t>
            </a:r>
            <a:endParaRPr kumimoji="0" lang="el-GR" b="1" i="0" u="none" strike="noStrike" kern="1200" cap="none" spc="0" normalizeH="0" baseline="0" noProof="0" dirty="0">
              <a:ln>
                <a:noFill/>
              </a:ln>
              <a:solidFill>
                <a:schemeClr val="accent4">
                  <a:lumMod val="75000"/>
                </a:schemeClr>
              </a:solidFill>
              <a:effectLst>
                <a:outerShdw blurRad="38100" dist="38100" dir="2700000" algn="tl">
                  <a:srgbClr val="000000">
                    <a:alpha val="43137"/>
                  </a:srgbClr>
                </a:outerShdw>
              </a:effectLst>
              <a:uLnTx/>
              <a:uFillTx/>
              <a:latin typeface="Calibri Light" panose="020F0302020204030204" pitchFamily="34" charset="0"/>
              <a:ea typeface="Times New Roman" panose="02020603050405020304" pitchFamily="18" charset="0"/>
              <a:cs typeface="Calibri Light" panose="020F0302020204030204" pitchFamily="34" charset="0"/>
            </a:endParaRPr>
          </a:p>
          <a:p>
            <a:pPr marL="890588" marR="0" lvl="0" indent="-457200" algn="just" defTabSz="457200" rtl="0" eaLnBrk="1" fontAlgn="auto" latinLnBrk="0" hangingPunct="1">
              <a:lnSpc>
                <a:spcPct val="115000"/>
              </a:lnSpc>
              <a:spcBef>
                <a:spcPct val="20000"/>
              </a:spcBef>
              <a:spcAft>
                <a:spcPts val="600"/>
              </a:spcAft>
              <a:buClr>
                <a:srgbClr val="76DBF4">
                  <a:lumMod val="50000"/>
                </a:srgbClr>
              </a:buClr>
              <a:buSzPct val="80000"/>
              <a:buFont typeface="Wingdings" panose="05000000000000000000" pitchFamily="2" charset="2"/>
              <a:buChar char="ü"/>
              <a:tabLst/>
              <a:defRPr/>
            </a:pPr>
            <a:r>
              <a:rPr lang="el-GR" sz="2600" kern="100" dirty="0">
                <a:solidFill>
                  <a:schemeClr val="accent4">
                    <a:lumMod val="75000"/>
                  </a:schemeClr>
                </a:solidFill>
                <a:latin typeface="Calibri Light" panose="020F0302020204030204" pitchFamily="34" charset="0"/>
                <a:cs typeface="+mn-cs"/>
              </a:rPr>
              <a:t>οι καταρτιζόμενοι δείκτες μεταβολής μισθών είναι σταθμικοί δείκτες τιμών που αποτυπώνουν τη διαχρονική εξέλιξη του ωρομισθίου </a:t>
            </a:r>
          </a:p>
          <a:p>
            <a:pPr marL="890588" marR="0" lvl="0" indent="-457200" algn="just" defTabSz="457200" rtl="0" eaLnBrk="1" fontAlgn="auto" latinLnBrk="0" hangingPunct="1">
              <a:lnSpc>
                <a:spcPct val="115000"/>
              </a:lnSpc>
              <a:spcBef>
                <a:spcPct val="20000"/>
              </a:spcBef>
              <a:spcAft>
                <a:spcPts val="600"/>
              </a:spcAft>
              <a:buClr>
                <a:srgbClr val="76DBF4">
                  <a:lumMod val="50000"/>
                </a:srgbClr>
              </a:buClr>
              <a:buSzPct val="80000"/>
              <a:buFont typeface="Wingdings" panose="05000000000000000000" pitchFamily="2" charset="2"/>
              <a:buChar char="ü"/>
              <a:tabLst/>
              <a:defRPr/>
            </a:pPr>
            <a:r>
              <a:rPr lang="el-GR" sz="2600" kern="100" dirty="0">
                <a:solidFill>
                  <a:schemeClr val="accent4">
                    <a:lumMod val="75000"/>
                  </a:schemeClr>
                </a:solidFill>
                <a:latin typeface="Calibri Light" panose="020F0302020204030204" pitchFamily="34" charset="0"/>
                <a:cs typeface="+mn-cs"/>
              </a:rPr>
              <a:t>για την κατάρτιση των δεικτών χρησιμοποιούνται τόσο δεδομένα δειγματοληπτικών ερευνών όσο και διοικητικά δεδομένα</a:t>
            </a:r>
          </a:p>
          <a:p>
            <a:pPr marR="0" lvl="0" algn="just" defTabSz="457200" rtl="0" eaLnBrk="1" fontAlgn="auto" latinLnBrk="0" hangingPunct="1">
              <a:lnSpc>
                <a:spcPct val="115000"/>
              </a:lnSpc>
              <a:spcBef>
                <a:spcPct val="20000"/>
              </a:spcBef>
              <a:spcAft>
                <a:spcPts val="600"/>
              </a:spcAft>
              <a:buClr>
                <a:prstClr val="white"/>
              </a:buClr>
              <a:buSzPct val="80000"/>
              <a:tabLst/>
              <a:defRPr/>
            </a:pPr>
            <a:r>
              <a:rPr lang="el-GR" sz="2600" kern="100" dirty="0">
                <a:solidFill>
                  <a:schemeClr val="accent4">
                    <a:lumMod val="75000"/>
                  </a:schemeClr>
                </a:solidFill>
                <a:latin typeface="Calibri Light" panose="020F0302020204030204" pitchFamily="34" charset="0"/>
                <a:cs typeface="+mn-cs"/>
              </a:rPr>
              <a:t>Η Ο.Ε εξέτασε τη χρήση δεδομένων από διοικητικές πηγές </a:t>
            </a:r>
          </a:p>
          <a:p>
            <a:pPr marL="898525" lvl="0" indent="-457200" algn="just" defTabSz="457200" fontAlgn="auto">
              <a:lnSpc>
                <a:spcPct val="115000"/>
              </a:lnSpc>
              <a:spcBef>
                <a:spcPct val="20000"/>
              </a:spcBef>
              <a:spcAft>
                <a:spcPts val="600"/>
              </a:spcAft>
              <a:buClr>
                <a:schemeClr val="accent4">
                  <a:lumMod val="75000"/>
                </a:schemeClr>
              </a:buClr>
              <a:buSzPct val="80000"/>
              <a:buFont typeface="Wingdings" panose="05000000000000000000" pitchFamily="2" charset="2"/>
              <a:buChar char="ü"/>
              <a:defRPr/>
            </a:pPr>
            <a:r>
              <a:rPr lang="el-GR" sz="2600" kern="100" dirty="0">
                <a:solidFill>
                  <a:schemeClr val="accent4">
                    <a:lumMod val="75000"/>
                  </a:schemeClr>
                </a:solidFill>
                <a:latin typeface="Calibri Light" panose="020F0302020204030204" pitchFamily="34" charset="0"/>
                <a:cs typeface="+mn-cs"/>
              </a:rPr>
              <a:t>εξετάστηκε η περίπτωση χρήσης δείγματος από τα διαθέσιμα διοικητικά  δεδομένα, λόγω των τεχνικών περιορισμών χειρισμού του συνόλου διοικητικών δεδομένων  </a:t>
            </a:r>
          </a:p>
          <a:p>
            <a:pPr marL="898525" lvl="0" indent="-457200" algn="just" defTabSz="457200" fontAlgn="auto">
              <a:lnSpc>
                <a:spcPct val="115000"/>
              </a:lnSpc>
              <a:spcBef>
                <a:spcPct val="20000"/>
              </a:spcBef>
              <a:spcAft>
                <a:spcPts val="600"/>
              </a:spcAft>
              <a:buClr>
                <a:schemeClr val="accent4">
                  <a:lumMod val="75000"/>
                </a:schemeClr>
              </a:buClr>
              <a:buSzPct val="80000"/>
              <a:buFont typeface="Wingdings" panose="05000000000000000000" pitchFamily="2" charset="2"/>
              <a:buChar char="ü"/>
              <a:defRPr/>
            </a:pPr>
            <a:r>
              <a:rPr lang="el-GR" sz="2600" kern="100" dirty="0">
                <a:solidFill>
                  <a:schemeClr val="accent4">
                    <a:lumMod val="75000"/>
                  </a:schemeClr>
                </a:solidFill>
                <a:latin typeface="Calibri Light" panose="020F0302020204030204" pitchFamily="34" charset="0"/>
                <a:cs typeface="+mn-cs"/>
              </a:rPr>
              <a:t>εξετάστηκαν οι τεχνικές λύσεις </a:t>
            </a:r>
          </a:p>
          <a:p>
            <a:pPr marL="898525" marR="0" lvl="0" indent="-457200" algn="just" defTabSz="457200" rtl="0" eaLnBrk="1" fontAlgn="auto" latinLnBrk="0" hangingPunct="1">
              <a:lnSpc>
                <a:spcPct val="115000"/>
              </a:lnSpc>
              <a:spcBef>
                <a:spcPct val="20000"/>
              </a:spcBef>
              <a:spcAft>
                <a:spcPts val="600"/>
              </a:spcAft>
              <a:buClr>
                <a:srgbClr val="76DBF4">
                  <a:lumMod val="50000"/>
                </a:srgbClr>
              </a:buClr>
              <a:buSzPct val="80000"/>
              <a:buFont typeface="Wingdings" panose="05000000000000000000" pitchFamily="2" charset="2"/>
              <a:buChar char="ü"/>
              <a:tabLst/>
              <a:defRPr/>
            </a:pPr>
            <a:r>
              <a:rPr lang="el-GR" sz="2600" kern="100" dirty="0">
                <a:solidFill>
                  <a:schemeClr val="accent4">
                    <a:lumMod val="75000"/>
                  </a:schemeClr>
                </a:solidFill>
                <a:latin typeface="Calibri Light" panose="020F0302020204030204" pitchFamily="34" charset="0"/>
                <a:cs typeface="+mn-cs"/>
              </a:rPr>
              <a:t> αποφασίστηκε  η χρήση του συνόλου των διοικητικών δεδομένων, ώστε να διασφαλιστεί η πληρότητα και η ακρίβεια του δείκτη</a:t>
            </a:r>
          </a:p>
          <a:p>
            <a:pPr marL="457200" marR="0" lvl="0" indent="-457200" algn="just" defTabSz="457200" rtl="0" eaLnBrk="1" fontAlgn="auto" latinLnBrk="0" hangingPunct="1">
              <a:lnSpc>
                <a:spcPct val="115000"/>
              </a:lnSpc>
              <a:spcBef>
                <a:spcPct val="20000"/>
              </a:spcBef>
              <a:spcAft>
                <a:spcPts val="600"/>
              </a:spcAft>
              <a:buClr>
                <a:schemeClr val="accent4">
                  <a:lumMod val="75000"/>
                </a:schemeClr>
              </a:buClr>
              <a:buSzPct val="80000"/>
              <a:buFont typeface="Wingdings" panose="05000000000000000000" pitchFamily="2" charset="2"/>
              <a:buChar char="v"/>
              <a:tabLst/>
              <a:defRPr/>
            </a:pPr>
            <a:r>
              <a:rPr lang="el-GR" sz="2600" b="1" kern="100" dirty="0">
                <a:solidFill>
                  <a:schemeClr val="accent4">
                    <a:lumMod val="75000"/>
                  </a:schemeClr>
                </a:solidFill>
                <a:latin typeface="Calibri Light" panose="020F0302020204030204" pitchFamily="34" charset="0"/>
                <a:cs typeface="+mn-cs"/>
              </a:rPr>
              <a:t>Η προσέγγιση αυτή ενισχύει την αξιοπιστία του ελληνικού δείκτη ΔΜΜ, εξασφαλίζοντας ότι οι μετρήσεις αντανακλούν όσο το δυνατόν καλύτερα την πραγματική εξέλιξη των μισθών στην ελληνική αγορά εργασίας</a:t>
            </a:r>
          </a:p>
          <a:p>
            <a:pPr marL="0" marR="0" lvl="0" indent="0" algn="ctr" defTabSz="457200" rtl="0" eaLnBrk="1" fontAlgn="auto" latinLnBrk="0" hangingPunct="1">
              <a:lnSpc>
                <a:spcPct val="150000"/>
              </a:lnSpc>
              <a:spcBef>
                <a:spcPct val="20000"/>
              </a:spcBef>
              <a:spcAft>
                <a:spcPts val="600"/>
              </a:spcAft>
              <a:buClr>
                <a:prstClr val="white"/>
              </a:buClr>
              <a:buSzPct val="80000"/>
              <a:buFont typeface="Wingdings 3" panose="05040102010807070707" pitchFamily="18" charset="2"/>
              <a:buNone/>
              <a:tabLst/>
              <a:defRPr/>
            </a:pPr>
            <a:endParaRPr kumimoji="0" lang="el-GR" sz="2000" b="1" i="0" u="none" strike="noStrike" kern="1200" cap="none" spc="0" normalizeH="0" baseline="0" noProof="0" dirty="0">
              <a:ln>
                <a:noFill/>
              </a:ln>
              <a:solidFill>
                <a:srgbClr val="76DBF4">
                  <a:lumMod val="50000"/>
                </a:srgbClr>
              </a:solidFill>
              <a:effectLst>
                <a:outerShdw blurRad="38100" dist="38100" dir="2700000" algn="tl">
                  <a:srgbClr val="000000">
                    <a:alpha val="43137"/>
                  </a:srgbClr>
                </a:outerShdw>
              </a:effectLst>
              <a:uLnTx/>
              <a:uFillTx/>
              <a:latin typeface="Calibri Light" panose="020F0302020204030204" pitchFamily="34" charset="0"/>
              <a:ea typeface="+mn-ea"/>
              <a:cs typeface="Calibri Light" panose="020F0302020204030204" pitchFamily="34" charset="0"/>
            </a:endParaRPr>
          </a:p>
        </p:txBody>
      </p:sp>
    </p:spTree>
    <p:extLst>
      <p:ext uri="{BB962C8B-B14F-4D97-AF65-F5344CB8AC3E}">
        <p14:creationId xmlns:p14="http://schemas.microsoft.com/office/powerpoint/2010/main" val="147365287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a:extLst>
            <a:ext uri="{FF2B5EF4-FFF2-40B4-BE49-F238E27FC236}">
              <a16:creationId xmlns:a16="http://schemas.microsoft.com/office/drawing/2014/main" id="{AA272F3F-63F9-585A-BBE4-FC09BB76336E}"/>
            </a:ext>
          </a:extLst>
        </p:cNvPr>
        <p:cNvGrpSpPr/>
        <p:nvPr/>
      </p:nvGrpSpPr>
      <p:grpSpPr>
        <a:xfrm>
          <a:off x="0" y="0"/>
          <a:ext cx="0" cy="0"/>
          <a:chOff x="0" y="0"/>
          <a:chExt cx="0" cy="0"/>
        </a:xfrm>
      </p:grpSpPr>
      <p:sp>
        <p:nvSpPr>
          <p:cNvPr id="2" name="Τίτλος 1">
            <a:extLst>
              <a:ext uri="{FF2B5EF4-FFF2-40B4-BE49-F238E27FC236}">
                <a16:creationId xmlns:a16="http://schemas.microsoft.com/office/drawing/2014/main" id="{1F51CA3B-659B-3D62-C49F-3E7A4529FF89}"/>
              </a:ext>
            </a:extLst>
          </p:cNvPr>
          <p:cNvSpPr>
            <a:spLocks noGrp="1"/>
          </p:cNvSpPr>
          <p:nvPr>
            <p:ph type="title"/>
          </p:nvPr>
        </p:nvSpPr>
        <p:spPr>
          <a:xfrm>
            <a:off x="2361812" y="265044"/>
            <a:ext cx="9768897" cy="649356"/>
          </a:xfrm>
        </p:spPr>
        <p:txBody>
          <a:bodyPr>
            <a:noAutofit/>
          </a:bodyPr>
          <a:lstStyle/>
          <a:p>
            <a:pPr algn="ctr"/>
            <a:r>
              <a:rPr lang="el-GR" sz="3200" b="1" dirty="0">
                <a:solidFill>
                  <a:schemeClr val="accent4">
                    <a:lumMod val="75000"/>
                  </a:schemeClr>
                </a:solidFill>
                <a:effectLst>
                  <a:outerShdw blurRad="38100" dist="38100" dir="2700000" algn="tl">
                    <a:srgbClr val="000000">
                      <a:alpha val="43137"/>
                    </a:srgbClr>
                  </a:outerShdw>
                </a:effectLst>
                <a:latin typeface="Calibri Light" panose="020F0302020204030204" pitchFamily="34" charset="0"/>
                <a:ea typeface="+mn-ea"/>
                <a:cs typeface="Calibri Light" panose="020F0302020204030204" pitchFamily="34" charset="0"/>
              </a:rPr>
              <a:t>ΔΕΙΚΤΗΣ ΜΕΤΑΒΟΛΗΣ ΜΙΣΘΩΝ </a:t>
            </a:r>
            <a:br>
              <a:rPr lang="el-GR" sz="3200" b="1" dirty="0">
                <a:solidFill>
                  <a:schemeClr val="tx2">
                    <a:lumMod val="50000"/>
                  </a:schemeClr>
                </a:solidFill>
                <a:effectLst>
                  <a:outerShdw blurRad="38100" dist="38100" dir="2700000" algn="tl">
                    <a:srgbClr val="000000">
                      <a:alpha val="43137"/>
                    </a:srgbClr>
                  </a:outerShdw>
                </a:effectLst>
              </a:rPr>
            </a:br>
            <a:endParaRPr lang="en-GB" sz="3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endParaRPr>
          </a:p>
        </p:txBody>
      </p:sp>
      <p:sp>
        <p:nvSpPr>
          <p:cNvPr id="3" name="Θέση περιεχομένου 2">
            <a:extLst>
              <a:ext uri="{FF2B5EF4-FFF2-40B4-BE49-F238E27FC236}">
                <a16:creationId xmlns:a16="http://schemas.microsoft.com/office/drawing/2014/main" id="{8B457ED3-2EE3-7732-15FA-F7198D1474AF}"/>
              </a:ext>
            </a:extLst>
          </p:cNvPr>
          <p:cNvSpPr>
            <a:spLocks noGrp="1"/>
          </p:cNvSpPr>
          <p:nvPr>
            <p:ph idx="1"/>
          </p:nvPr>
        </p:nvSpPr>
        <p:spPr>
          <a:xfrm>
            <a:off x="0" y="1164479"/>
            <a:ext cx="14293516" cy="8749541"/>
          </a:xfrm>
        </p:spPr>
        <p:txBody>
          <a:bodyPr>
            <a:normAutofit fontScale="85000" lnSpcReduction="20000"/>
          </a:bodyPr>
          <a:lstStyle/>
          <a:p>
            <a:pPr marL="0" indent="0" algn="just">
              <a:lnSpc>
                <a:spcPct val="150000"/>
              </a:lnSpc>
              <a:spcBef>
                <a:spcPts val="600"/>
              </a:spcBef>
              <a:spcAft>
                <a:spcPts val="600"/>
              </a:spcAft>
              <a:buClr>
                <a:srgbClr val="76DBF4">
                  <a:lumMod val="50000"/>
                </a:srgbClr>
              </a:buClr>
              <a:buSzPct val="80000"/>
              <a:buNone/>
              <a:defRPr/>
            </a:pPr>
            <a:endParaRPr lang="el-GR" sz="2000" kern="100" dirty="0">
              <a:solidFill>
                <a:schemeClr val="accent4">
                  <a:lumMod val="75000"/>
                </a:schemeClr>
              </a:solidFill>
              <a:latin typeface="Calibri Light" panose="020F0302020204030204" pitchFamily="34" charset="0"/>
            </a:endParaRPr>
          </a:p>
          <a:p>
            <a:pPr marL="0" indent="0" algn="ctr">
              <a:lnSpc>
                <a:spcPct val="150000"/>
              </a:lnSpc>
              <a:spcBef>
                <a:spcPts val="600"/>
              </a:spcBef>
              <a:spcAft>
                <a:spcPts val="600"/>
              </a:spcAft>
              <a:buClr>
                <a:srgbClr val="76DBF4">
                  <a:lumMod val="50000"/>
                </a:srgbClr>
              </a:buClr>
              <a:buSzPct val="80000"/>
              <a:buNone/>
              <a:defRPr/>
            </a:pPr>
            <a:r>
              <a:rPr lang="el-GR" sz="3200" b="1" dirty="0">
                <a:solidFill>
                  <a:srgbClr val="76DBF4">
                    <a:lumMod val="50000"/>
                  </a:srgbClr>
                </a:solidFill>
                <a:effectLst>
                  <a:outerShdw blurRad="38100" dist="38100" dir="2700000" algn="tl">
                    <a:srgbClr val="000000">
                      <a:alpha val="43137"/>
                    </a:srgbClr>
                  </a:outerShdw>
                </a:effectLst>
                <a:latin typeface="Calibri Light" panose="020F0302020204030204" pitchFamily="34" charset="0"/>
                <a:cs typeface="Calibri Light" panose="020F0302020204030204" pitchFamily="34" charset="0"/>
              </a:rPr>
              <a:t>ΧΑΡΤΟΓΡΑΦΗΣΗ ΚΑΤΗΓΟΡΙΩΝ ΣΤΙΣ ΟΠΟΙΕΣ ΘΑ ΕΦΑΡΜΟΣΤΕΙ Ο ΔΜΜ</a:t>
            </a:r>
          </a:p>
          <a:p>
            <a:pPr marL="625475" indent="-625475" algn="just">
              <a:lnSpc>
                <a:spcPct val="150000"/>
              </a:lnSpc>
              <a:spcBef>
                <a:spcPts val="600"/>
              </a:spcBef>
              <a:spcAft>
                <a:spcPts val="600"/>
              </a:spcAft>
              <a:buClr>
                <a:srgbClr val="76DBF4">
                  <a:lumMod val="50000"/>
                </a:srgbClr>
              </a:buClr>
              <a:buSzPct val="80000"/>
              <a:buFont typeface="Wingdings" panose="05000000000000000000" pitchFamily="2" charset="2"/>
              <a:buChar char="q"/>
              <a:defRPr/>
            </a:pPr>
            <a:r>
              <a:rPr lang="el-GR" sz="3500" kern="100" dirty="0">
                <a:solidFill>
                  <a:schemeClr val="accent4">
                    <a:lumMod val="75000"/>
                  </a:schemeClr>
                </a:solidFill>
                <a:latin typeface="Calibri Light" panose="020F0302020204030204" pitchFamily="34" charset="0"/>
              </a:rPr>
              <a:t>προσδιορισμός των κατηγοριών εργαζομένων και των  εννοιών που αφορούν στο πεδίο εφαρμογής του δείκτη όπως: </a:t>
            </a:r>
          </a:p>
          <a:p>
            <a:pPr marL="752485" indent="-15357" algn="just">
              <a:lnSpc>
                <a:spcPct val="150000"/>
              </a:lnSpc>
              <a:spcBef>
                <a:spcPts val="600"/>
              </a:spcBef>
              <a:spcAft>
                <a:spcPts val="600"/>
              </a:spcAft>
              <a:buClr>
                <a:srgbClr val="76DBF4">
                  <a:lumMod val="50000"/>
                </a:srgbClr>
              </a:buClr>
              <a:buSzPct val="80000"/>
              <a:buFont typeface="Wingdings" panose="05000000000000000000" pitchFamily="2" charset="2"/>
              <a:buChar char="ü"/>
              <a:tabLst>
                <a:tab pos="869582" algn="l"/>
              </a:tabLst>
              <a:defRPr/>
            </a:pPr>
            <a:r>
              <a:rPr lang="el-GR" sz="3500" kern="100" dirty="0">
                <a:solidFill>
                  <a:schemeClr val="accent4">
                    <a:lumMod val="75000"/>
                  </a:schemeClr>
                </a:solidFill>
                <a:latin typeface="Calibri Light" panose="020F0302020204030204" pitchFamily="34" charset="0"/>
              </a:rPr>
              <a:t> </a:t>
            </a:r>
            <a:r>
              <a:rPr lang="el-GR" sz="3300" kern="100" dirty="0">
                <a:solidFill>
                  <a:schemeClr val="accent4">
                    <a:lumMod val="75000"/>
                  </a:schemeClr>
                </a:solidFill>
                <a:latin typeface="Calibri Light" panose="020F0302020204030204" pitchFamily="34" charset="0"/>
              </a:rPr>
              <a:t>οι εργαζόμενοι, </a:t>
            </a:r>
          </a:p>
          <a:p>
            <a:pPr marL="752485" indent="-15357" algn="just">
              <a:lnSpc>
                <a:spcPct val="150000"/>
              </a:lnSpc>
              <a:spcBef>
                <a:spcPts val="600"/>
              </a:spcBef>
              <a:spcAft>
                <a:spcPts val="600"/>
              </a:spcAft>
              <a:buClr>
                <a:srgbClr val="76DBF4">
                  <a:lumMod val="50000"/>
                </a:srgbClr>
              </a:buClr>
              <a:buSzPct val="80000"/>
              <a:buFont typeface="Wingdings" panose="05000000000000000000" pitchFamily="2" charset="2"/>
              <a:buChar char="ü"/>
              <a:tabLst>
                <a:tab pos="869582" algn="l"/>
              </a:tabLst>
              <a:defRPr/>
            </a:pPr>
            <a:r>
              <a:rPr lang="el-GR" sz="3300" kern="100" dirty="0">
                <a:solidFill>
                  <a:schemeClr val="accent4">
                    <a:lumMod val="75000"/>
                  </a:schemeClr>
                </a:solidFill>
                <a:latin typeface="Calibri Light" panose="020F0302020204030204" pitchFamily="34" charset="0"/>
              </a:rPr>
              <a:t> ο μισθός και </a:t>
            </a:r>
          </a:p>
          <a:p>
            <a:pPr marL="752485" indent="-15357" algn="just">
              <a:lnSpc>
                <a:spcPct val="150000"/>
              </a:lnSpc>
              <a:spcBef>
                <a:spcPts val="600"/>
              </a:spcBef>
              <a:spcAft>
                <a:spcPts val="600"/>
              </a:spcAft>
              <a:buClr>
                <a:srgbClr val="76DBF4">
                  <a:lumMod val="50000"/>
                </a:srgbClr>
              </a:buClr>
              <a:buSzPct val="80000"/>
              <a:buFont typeface="Wingdings" panose="05000000000000000000" pitchFamily="2" charset="2"/>
              <a:buChar char="ü"/>
              <a:tabLst>
                <a:tab pos="869582" algn="l"/>
              </a:tabLst>
              <a:defRPr/>
            </a:pPr>
            <a:r>
              <a:rPr lang="el-GR" sz="3300" kern="100" dirty="0">
                <a:solidFill>
                  <a:schemeClr val="accent4">
                    <a:lumMod val="75000"/>
                  </a:schemeClr>
                </a:solidFill>
                <a:latin typeface="Calibri Light" panose="020F0302020204030204" pitchFamily="34" charset="0"/>
              </a:rPr>
              <a:t> ο χρόνος εργασίας </a:t>
            </a:r>
          </a:p>
          <a:p>
            <a:pPr marL="0" indent="0" algn="ctr">
              <a:lnSpc>
                <a:spcPct val="150000"/>
              </a:lnSpc>
              <a:spcBef>
                <a:spcPts val="600"/>
              </a:spcBef>
              <a:spcAft>
                <a:spcPts val="600"/>
              </a:spcAft>
              <a:buClr>
                <a:srgbClr val="76DBF4">
                  <a:lumMod val="50000"/>
                </a:srgbClr>
              </a:buClr>
              <a:buSzPct val="80000"/>
              <a:buNone/>
              <a:defRPr/>
            </a:pPr>
            <a:r>
              <a:rPr lang="el-GR" sz="3300" b="1" kern="100" dirty="0">
                <a:solidFill>
                  <a:schemeClr val="accent4">
                    <a:lumMod val="75000"/>
                  </a:schemeClr>
                </a:solidFill>
                <a:effectLst>
                  <a:outerShdw blurRad="38100" dist="38100" dir="2700000" algn="tl">
                    <a:srgbClr val="000000">
                      <a:alpha val="43137"/>
                    </a:srgbClr>
                  </a:outerShdw>
                </a:effectLst>
                <a:latin typeface="Calibri Light" panose="020F0302020204030204" pitchFamily="34" charset="0"/>
              </a:rPr>
              <a:t>Σκοπός</a:t>
            </a:r>
          </a:p>
          <a:p>
            <a:pPr marL="0" indent="0" algn="ctr">
              <a:lnSpc>
                <a:spcPct val="150000"/>
              </a:lnSpc>
              <a:spcBef>
                <a:spcPts val="600"/>
              </a:spcBef>
              <a:spcAft>
                <a:spcPts val="600"/>
              </a:spcAft>
              <a:buClr>
                <a:srgbClr val="76DBF4">
                  <a:lumMod val="50000"/>
                </a:srgbClr>
              </a:buClr>
              <a:buSzPct val="80000"/>
              <a:buNone/>
              <a:defRPr/>
            </a:pPr>
            <a:r>
              <a:rPr lang="el-GR" sz="3300" b="1" kern="100" dirty="0">
                <a:solidFill>
                  <a:schemeClr val="accent4">
                    <a:lumMod val="75000"/>
                  </a:schemeClr>
                </a:solidFill>
                <a:latin typeface="Calibri Light" panose="020F0302020204030204" pitchFamily="34" charset="0"/>
              </a:rPr>
              <a:t>Καθορισμός της περιμέτρου του δείκτη </a:t>
            </a:r>
          </a:p>
          <a:p>
            <a:pPr marL="1250950" indent="-625475" algn="just">
              <a:lnSpc>
                <a:spcPct val="160000"/>
              </a:lnSpc>
              <a:spcBef>
                <a:spcPts val="600"/>
              </a:spcBef>
              <a:spcAft>
                <a:spcPts val="600"/>
              </a:spcAft>
              <a:buClr>
                <a:srgbClr val="76DBF4">
                  <a:lumMod val="50000"/>
                </a:srgbClr>
              </a:buClr>
              <a:buSzPct val="80000"/>
              <a:buFont typeface="Wingdings" panose="05000000000000000000" pitchFamily="2" charset="2"/>
              <a:buChar char="ü"/>
              <a:tabLst>
                <a:tab pos="898525" algn="l"/>
              </a:tabLst>
              <a:defRPr/>
            </a:pPr>
            <a:r>
              <a:rPr lang="el-GR" sz="3300" kern="100" dirty="0">
                <a:solidFill>
                  <a:schemeClr val="accent4">
                    <a:lumMod val="75000"/>
                  </a:schemeClr>
                </a:solidFill>
                <a:latin typeface="Calibri Light" panose="020F0302020204030204" pitchFamily="34" charset="0"/>
              </a:rPr>
              <a:t>βάσει της νομοθεσίας/νομολογίας</a:t>
            </a:r>
          </a:p>
          <a:p>
            <a:pPr marL="1250950" indent="-625475" algn="just">
              <a:lnSpc>
                <a:spcPct val="160000"/>
              </a:lnSpc>
              <a:spcBef>
                <a:spcPts val="600"/>
              </a:spcBef>
              <a:spcAft>
                <a:spcPts val="600"/>
              </a:spcAft>
              <a:buClr>
                <a:srgbClr val="76DBF4">
                  <a:lumMod val="50000"/>
                </a:srgbClr>
              </a:buClr>
              <a:buSzPct val="80000"/>
              <a:buFont typeface="Wingdings" panose="05000000000000000000" pitchFamily="2" charset="2"/>
              <a:buChar char="ü"/>
              <a:tabLst>
                <a:tab pos="898525" algn="l"/>
              </a:tabLst>
              <a:defRPr/>
            </a:pPr>
            <a:r>
              <a:rPr lang="el-GR" sz="3300" kern="100" dirty="0">
                <a:solidFill>
                  <a:schemeClr val="accent4">
                    <a:lumMod val="75000"/>
                  </a:schemeClr>
                </a:solidFill>
                <a:latin typeface="Calibri Light" panose="020F0302020204030204" pitchFamily="34" charset="0"/>
              </a:rPr>
              <a:t>της διεθνούς πρακτικής και της </a:t>
            </a:r>
          </a:p>
          <a:p>
            <a:pPr marL="1250950" indent="-625475" algn="just">
              <a:lnSpc>
                <a:spcPct val="160000"/>
              </a:lnSpc>
              <a:spcBef>
                <a:spcPts val="600"/>
              </a:spcBef>
              <a:spcAft>
                <a:spcPts val="600"/>
              </a:spcAft>
              <a:buClr>
                <a:srgbClr val="76DBF4">
                  <a:lumMod val="50000"/>
                </a:srgbClr>
              </a:buClr>
              <a:buSzPct val="80000"/>
              <a:buFont typeface="Wingdings" panose="05000000000000000000" pitchFamily="2" charset="2"/>
              <a:buChar char="ü"/>
              <a:tabLst>
                <a:tab pos="898525" algn="l"/>
              </a:tabLst>
              <a:defRPr/>
            </a:pPr>
            <a:r>
              <a:rPr lang="el-GR" sz="3300" kern="100" dirty="0">
                <a:solidFill>
                  <a:schemeClr val="accent4">
                    <a:lumMod val="75000"/>
                  </a:schemeClr>
                </a:solidFill>
                <a:latin typeface="Calibri Light" panose="020F0302020204030204" pitchFamily="34" charset="0"/>
              </a:rPr>
              <a:t>διαθεσιμότητας των δεδομένων</a:t>
            </a:r>
          </a:p>
          <a:p>
            <a:pPr marL="0" indent="0" algn="just">
              <a:lnSpc>
                <a:spcPct val="110000"/>
              </a:lnSpc>
              <a:buClr>
                <a:schemeClr val="tx2">
                  <a:lumMod val="50000"/>
                </a:schemeClr>
              </a:buClr>
              <a:buNone/>
            </a:pPr>
            <a:endParaRPr lang="el-GR" sz="2177" kern="100" dirty="0">
              <a:latin typeface="Calibri Light" panose="020F0302020204030204" pitchFamily="34" charset="0"/>
            </a:endParaRPr>
          </a:p>
        </p:txBody>
      </p:sp>
      <p:sp>
        <p:nvSpPr>
          <p:cNvPr id="6" name="Ορθογώνιο 5">
            <a:extLst>
              <a:ext uri="{FF2B5EF4-FFF2-40B4-BE49-F238E27FC236}">
                <a16:creationId xmlns:a16="http://schemas.microsoft.com/office/drawing/2014/main" id="{A4CCAAC4-42D5-F33A-A72C-57177AAAB4CF}"/>
              </a:ext>
            </a:extLst>
          </p:cNvPr>
          <p:cNvSpPr/>
          <p:nvPr/>
        </p:nvSpPr>
        <p:spPr>
          <a:xfrm>
            <a:off x="3893460" y="5722129"/>
            <a:ext cx="6705600" cy="1540042"/>
          </a:xfrm>
          <a:prstGeom prst="rect">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820507102"/>
      </p:ext>
    </p:extLst>
  </p:cSld>
  <p:clrMapOvr>
    <a:overrideClrMapping bg1="lt1" tx1="dk1" bg2="lt2" tx2="dk2" accent1="accent1" accent2="accent2" accent3="accent3" accent4="accent4" accent5="accent5" accent6="accent6" hlink="hlink" folHlink="folHlink"/>
  </p:clrMapOvr>
</p:sld>
</file>

<file path=ppt/slides/slide9.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a:extLst>
            <a:ext uri="{FF2B5EF4-FFF2-40B4-BE49-F238E27FC236}">
              <a16:creationId xmlns:a16="http://schemas.microsoft.com/office/drawing/2014/main" id="{6E8F4D70-9AC4-DE4C-F885-0233D4DAE0AC}"/>
            </a:ext>
          </a:extLst>
        </p:cNvPr>
        <p:cNvGrpSpPr/>
        <p:nvPr/>
      </p:nvGrpSpPr>
      <p:grpSpPr>
        <a:xfrm>
          <a:off x="0" y="0"/>
          <a:ext cx="0" cy="0"/>
          <a:chOff x="0" y="0"/>
          <a:chExt cx="0" cy="0"/>
        </a:xfrm>
      </p:grpSpPr>
      <p:sp>
        <p:nvSpPr>
          <p:cNvPr id="2" name="Τίτλος 1">
            <a:extLst>
              <a:ext uri="{FF2B5EF4-FFF2-40B4-BE49-F238E27FC236}">
                <a16:creationId xmlns:a16="http://schemas.microsoft.com/office/drawing/2014/main" id="{1849EAD0-FC56-E2C3-3B49-FDCFB1F67F63}"/>
              </a:ext>
            </a:extLst>
          </p:cNvPr>
          <p:cNvSpPr>
            <a:spLocks noGrp="1"/>
          </p:cNvSpPr>
          <p:nvPr>
            <p:ph type="title"/>
          </p:nvPr>
        </p:nvSpPr>
        <p:spPr>
          <a:xfrm>
            <a:off x="2098922" y="-91440"/>
            <a:ext cx="9768897" cy="2088711"/>
          </a:xfrm>
        </p:spPr>
        <p:txBody>
          <a:bodyPr>
            <a:normAutofit/>
          </a:bodyPr>
          <a:lstStyle/>
          <a:p>
            <a:pPr algn="ctr"/>
            <a:r>
              <a:rPr lang="el-GR" sz="3200" b="1" dirty="0">
                <a:solidFill>
                  <a:schemeClr val="accent4">
                    <a:lumMod val="75000"/>
                  </a:schemeClr>
                </a:solidFill>
                <a:effectLst>
                  <a:outerShdw blurRad="38100" dist="38100" dir="2700000" algn="tl">
                    <a:srgbClr val="000000">
                      <a:alpha val="43137"/>
                    </a:srgbClr>
                  </a:outerShdw>
                </a:effectLst>
                <a:latin typeface="Calibri Light" panose="020F0302020204030204" pitchFamily="34" charset="0"/>
                <a:ea typeface="+mn-ea"/>
                <a:cs typeface="Calibri Light" panose="020F0302020204030204" pitchFamily="34" charset="0"/>
              </a:rPr>
              <a:t>ΔΕΙΚΤΗΣ ΜΕΤΑΒΟΛΗΣ ΜΙΣΘΩΝ </a:t>
            </a:r>
            <a:br>
              <a:rPr lang="el-GR" sz="2800" dirty="0">
                <a:solidFill>
                  <a:schemeClr val="accent4">
                    <a:lumMod val="50000"/>
                  </a:schemeClr>
                </a:solidFill>
                <a:effectLst>
                  <a:outerShdw blurRad="38100" dist="38100" dir="2700000" algn="tl">
                    <a:srgbClr val="000000">
                      <a:alpha val="43137"/>
                    </a:srgbClr>
                  </a:outerShdw>
                </a:effectLst>
                <a:latin typeface="Arial" charset="0"/>
                <a:ea typeface="+mn-ea"/>
                <a:cs typeface="Arial" charset="0"/>
              </a:rPr>
            </a:br>
            <a:br>
              <a:rPr lang="en-GB" sz="2800" dirty="0">
                <a:solidFill>
                  <a:schemeClr val="accent4">
                    <a:lumMod val="50000"/>
                  </a:schemeClr>
                </a:solidFill>
                <a:effectLst>
                  <a:outerShdw blurRad="38100" dist="38100" dir="2700000" algn="tl">
                    <a:srgbClr val="000000">
                      <a:alpha val="43137"/>
                    </a:srgbClr>
                  </a:outerShdw>
                </a:effectLst>
                <a:latin typeface="Arial" charset="0"/>
                <a:ea typeface="+mn-ea"/>
                <a:cs typeface="Arial" charset="0"/>
              </a:rPr>
            </a:br>
            <a:endParaRPr lang="en-GB" sz="2800" dirty="0">
              <a:solidFill>
                <a:schemeClr val="accent4">
                  <a:lumMod val="50000"/>
                </a:schemeClr>
              </a:solidFill>
              <a:effectLst>
                <a:outerShdw blurRad="38100" dist="38100" dir="2700000" algn="tl">
                  <a:srgbClr val="000000">
                    <a:alpha val="43137"/>
                  </a:srgbClr>
                </a:outerShdw>
              </a:effectLst>
              <a:latin typeface="Arial" charset="0"/>
              <a:ea typeface="+mn-ea"/>
              <a:cs typeface="Arial" charset="0"/>
            </a:endParaRPr>
          </a:p>
        </p:txBody>
      </p:sp>
      <p:sp>
        <p:nvSpPr>
          <p:cNvPr id="3" name="Θέση περιεχομένου 2">
            <a:extLst>
              <a:ext uri="{FF2B5EF4-FFF2-40B4-BE49-F238E27FC236}">
                <a16:creationId xmlns:a16="http://schemas.microsoft.com/office/drawing/2014/main" id="{6750E9D6-7BF5-D970-F3BC-CB357AAB6BBA}"/>
              </a:ext>
            </a:extLst>
          </p:cNvPr>
          <p:cNvSpPr>
            <a:spLocks noGrp="1"/>
          </p:cNvSpPr>
          <p:nvPr>
            <p:ph idx="1"/>
          </p:nvPr>
        </p:nvSpPr>
        <p:spPr>
          <a:xfrm>
            <a:off x="425747" y="1326425"/>
            <a:ext cx="13338380" cy="8026122"/>
          </a:xfrm>
        </p:spPr>
        <p:txBody>
          <a:bodyPr>
            <a:noAutofit/>
          </a:bodyPr>
          <a:lstStyle/>
          <a:p>
            <a:pPr marL="0" indent="0" algn="ctr">
              <a:lnSpc>
                <a:spcPct val="140000"/>
              </a:lnSpc>
              <a:spcBef>
                <a:spcPts val="600"/>
              </a:spcBef>
              <a:spcAft>
                <a:spcPts val="600"/>
              </a:spcAft>
              <a:buClr>
                <a:srgbClr val="76DBF4">
                  <a:lumMod val="50000"/>
                </a:srgbClr>
              </a:buClr>
              <a:buSzPct val="80000"/>
              <a:buNone/>
              <a:defRPr/>
            </a:pPr>
            <a:r>
              <a:rPr lang="el-GR" sz="2700" b="1" dirty="0">
                <a:solidFill>
                  <a:srgbClr val="76DBF4">
                    <a:lumMod val="50000"/>
                  </a:srgbClr>
                </a:solidFill>
                <a:effectLst>
                  <a:outerShdw blurRad="38100" dist="38100" dir="2700000" algn="tl">
                    <a:srgbClr val="000000">
                      <a:alpha val="43137"/>
                    </a:srgbClr>
                  </a:outerShdw>
                </a:effectLst>
                <a:latin typeface="Calibri Light" panose="020F0302020204030204" pitchFamily="34" charset="0"/>
                <a:cs typeface="Calibri Light" panose="020F0302020204030204" pitchFamily="34" charset="0"/>
              </a:rPr>
              <a:t>Περίμετρος Δείκτη </a:t>
            </a:r>
          </a:p>
          <a:p>
            <a:pPr marL="0" indent="0" algn="just">
              <a:lnSpc>
                <a:spcPct val="150000"/>
              </a:lnSpc>
              <a:spcBef>
                <a:spcPts val="600"/>
              </a:spcBef>
              <a:spcAft>
                <a:spcPts val="600"/>
              </a:spcAft>
              <a:buClr>
                <a:schemeClr val="tx2">
                  <a:lumMod val="50000"/>
                </a:schemeClr>
              </a:buClr>
              <a:buNone/>
            </a:pPr>
            <a:r>
              <a:rPr lang="el-GR" kern="100" dirty="0">
                <a:solidFill>
                  <a:schemeClr val="accent4">
                    <a:lumMod val="75000"/>
                  </a:schemeClr>
                </a:solidFill>
                <a:latin typeface="Calibri Light" panose="020F0302020204030204" pitchFamily="34" charset="0"/>
              </a:rPr>
              <a:t>Ο  ΔΜΜ θα περιλαμβάνει τους μισθωτούς στον Ιδιωτικό και Δημόσιο Τομέα </a:t>
            </a:r>
          </a:p>
          <a:p>
            <a:pPr marL="0" indent="0" algn="ctr">
              <a:lnSpc>
                <a:spcPct val="150000"/>
              </a:lnSpc>
              <a:spcBef>
                <a:spcPts val="600"/>
              </a:spcBef>
              <a:spcAft>
                <a:spcPts val="600"/>
              </a:spcAft>
              <a:buClr>
                <a:schemeClr val="tx2">
                  <a:lumMod val="50000"/>
                </a:schemeClr>
              </a:buClr>
              <a:buNone/>
            </a:pPr>
            <a:r>
              <a:rPr lang="el-GR" b="1" kern="100" dirty="0">
                <a:solidFill>
                  <a:schemeClr val="accent4">
                    <a:lumMod val="75000"/>
                  </a:schemeClr>
                </a:solidFill>
                <a:latin typeface="Calibri Light" panose="020F0302020204030204" pitchFamily="34" charset="0"/>
              </a:rPr>
              <a:t>ΟΡΙΣΜΟΣ                                   ΜΙΣΘΟΣ </a:t>
            </a:r>
            <a:endParaRPr lang="el-GR" kern="100" dirty="0">
              <a:solidFill>
                <a:schemeClr val="accent4">
                  <a:lumMod val="75000"/>
                </a:schemeClr>
              </a:solidFill>
              <a:latin typeface="Calibri Light" panose="020F0302020204030204" pitchFamily="34" charset="0"/>
            </a:endParaRPr>
          </a:p>
          <a:p>
            <a:pPr marL="0" indent="0" algn="just">
              <a:lnSpc>
                <a:spcPct val="150000"/>
              </a:lnSpc>
              <a:spcBef>
                <a:spcPts val="600"/>
              </a:spcBef>
              <a:spcAft>
                <a:spcPts val="600"/>
              </a:spcAft>
              <a:buClr>
                <a:schemeClr val="tx2">
                  <a:lumMod val="50000"/>
                </a:schemeClr>
              </a:buClr>
              <a:buNone/>
            </a:pPr>
            <a:r>
              <a:rPr lang="el-GR" kern="100" dirty="0">
                <a:solidFill>
                  <a:schemeClr val="accent4">
                    <a:lumMod val="75000"/>
                  </a:schemeClr>
                </a:solidFill>
                <a:latin typeface="Calibri Light" panose="020F0302020204030204" pitchFamily="34" charset="0"/>
              </a:rPr>
              <a:t>για την κατάρτιση του ΔΜΜ λαμβάνονται υπόψη </a:t>
            </a:r>
            <a:r>
              <a:rPr lang="el-GR" u="sng" kern="100" dirty="0">
                <a:solidFill>
                  <a:schemeClr val="accent4">
                    <a:lumMod val="75000"/>
                  </a:schemeClr>
                </a:solidFill>
                <a:latin typeface="Calibri Light" panose="020F0302020204030204" pitchFamily="34" charset="0"/>
              </a:rPr>
              <a:t>μόνο</a:t>
            </a:r>
          </a:p>
          <a:p>
            <a:pPr marL="869582" indent="-539410" algn="just">
              <a:lnSpc>
                <a:spcPct val="150000"/>
              </a:lnSpc>
              <a:spcBef>
                <a:spcPts val="600"/>
              </a:spcBef>
              <a:spcAft>
                <a:spcPts val="600"/>
              </a:spcAft>
              <a:buClr>
                <a:schemeClr val="accent4">
                  <a:lumMod val="75000"/>
                </a:schemeClr>
              </a:buClr>
              <a:buFont typeface="Wingdings" panose="05000000000000000000" pitchFamily="2" charset="2"/>
              <a:buChar char="ü"/>
            </a:pPr>
            <a:r>
              <a:rPr lang="el-GR" kern="100" dirty="0">
                <a:solidFill>
                  <a:schemeClr val="accent4">
                    <a:lumMod val="75000"/>
                  </a:schemeClr>
                </a:solidFill>
                <a:latin typeface="Calibri Light" panose="020F0302020204030204" pitchFamily="34" charset="0"/>
              </a:rPr>
              <a:t>οι μικτές ωριαίες τακτικές αποδοχές των μισθωτών του ιδιωτικού και δημοσίου τομέα, χωρίς τη συμπερίληψη των πρόσθετων αποδοχών και παροχών σε είδος (π.χ. τροφή, κατοικία κ.λπ.) </a:t>
            </a:r>
          </a:p>
          <a:p>
            <a:pPr marL="546100" indent="-546100" algn="just">
              <a:lnSpc>
                <a:spcPct val="150000"/>
              </a:lnSpc>
              <a:spcBef>
                <a:spcPts val="600"/>
              </a:spcBef>
              <a:spcAft>
                <a:spcPts val="600"/>
              </a:spcAft>
              <a:buClr>
                <a:schemeClr val="accent4">
                  <a:lumMod val="50000"/>
                </a:schemeClr>
              </a:buClr>
              <a:buFont typeface="Wingdings" panose="05000000000000000000" pitchFamily="2" charset="2"/>
              <a:buChar char="v"/>
            </a:pPr>
            <a:r>
              <a:rPr lang="el-GR" b="1" i="1" kern="100" dirty="0">
                <a:solidFill>
                  <a:schemeClr val="accent4">
                    <a:lumMod val="75000"/>
                  </a:schemeClr>
                </a:solidFill>
                <a:latin typeface="Calibri Light" panose="020F0302020204030204" pitchFamily="34" charset="0"/>
              </a:rPr>
              <a:t>Η εστίαση στον βασικό μισθό έχει το πλεονέκτημα ότι οι μεταβολές του απεικονίζουν καθαρά τις μεταβολές που αφορούν στο ύψος του μισθού που συμφωνείται στις συμβάσεις εργασίας και όχι στην αλλαγή των ωρών εργασίας ή του ύψους των επιδομάτων, τα οποία οφείλονται σε διοικητικές αποφάσεις</a:t>
            </a:r>
          </a:p>
        </p:txBody>
      </p:sp>
      <p:cxnSp>
        <p:nvCxnSpPr>
          <p:cNvPr id="5" name="Ευθύγραμμο βέλος σύνδεσης 4">
            <a:extLst>
              <a:ext uri="{FF2B5EF4-FFF2-40B4-BE49-F238E27FC236}">
                <a16:creationId xmlns:a16="http://schemas.microsoft.com/office/drawing/2014/main" id="{74F70604-3E76-A363-C137-B648FD560FD7}"/>
              </a:ext>
            </a:extLst>
          </p:cNvPr>
          <p:cNvCxnSpPr>
            <a:cxnSpLocks/>
          </p:cNvCxnSpPr>
          <p:nvPr/>
        </p:nvCxnSpPr>
        <p:spPr>
          <a:xfrm>
            <a:off x="6024020" y="3264570"/>
            <a:ext cx="2117558" cy="0"/>
          </a:xfrm>
          <a:prstGeom prst="straightConnector1">
            <a:avLst/>
          </a:prstGeom>
          <a:ln w="25400">
            <a:solidFill>
              <a:schemeClr val="accent5">
                <a:lumMod val="75000"/>
                <a:alpha val="60000"/>
              </a:schemeClr>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64165250"/>
      </p:ext>
    </p:extLst>
  </p:cSld>
  <p:clrMapOvr>
    <a:overrideClrMapping bg1="lt1" tx1="dk1" bg2="lt2" tx2="dk2" accent1="accent1" accent2="accent2" accent3="accent3" accent4="accent4" accent5="accent5" accent6="accent6" hlink="hlink" folHlink="folHlink"/>
  </p:clrMapOvr>
</p:sld>
</file>

<file path=ppt/theme/theme1.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1_Custom Design">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themeOverride>
</file>

<file path=ppt/theme/themeOverride3.xml><?xml version="1.0" encoding="utf-8"?>
<a:themeOverride xmlns:a="http://schemas.openxmlformats.org/drawingml/2006/main">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themeOverride>
</file>

<file path=ppt/theme/themeOverride4.xml><?xml version="1.0" encoding="utf-8"?>
<a:themeOverride xmlns:a="http://schemas.openxmlformats.org/drawingml/2006/main">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themeOverride>
</file>

<file path=ppt/theme/themeOverride5.xml><?xml version="1.0" encoding="utf-8"?>
<a:themeOverride xmlns:a="http://schemas.openxmlformats.org/drawingml/2006/main">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themeOverride>
</file>

<file path=ppt/theme/themeOverride6.xml><?xml version="1.0" encoding="utf-8"?>
<a:themeOverride xmlns:a="http://schemas.openxmlformats.org/drawingml/2006/main">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themeOverride>
</file>

<file path=ppt/theme/themeOverride7.xml><?xml version="1.0" encoding="utf-8"?>
<a:themeOverride xmlns:a="http://schemas.openxmlformats.org/drawingml/2006/main">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themeOverride>
</file>

<file path=ppt/theme/themeOverride8.xml><?xml version="1.0" encoding="utf-8"?>
<a:themeOverride xmlns:a="http://schemas.openxmlformats.org/drawingml/2006/main">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themeOverride>
</file>

<file path=ppt/theme/themeOverride9.xml><?xml version="1.0" encoding="utf-8"?>
<a:themeOverride xmlns:a="http://schemas.openxmlformats.org/drawingml/2006/main">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themeOverride>
</file>

<file path=docProps/app.xml><?xml version="1.0" encoding="utf-8"?>
<Properties xmlns="http://schemas.openxmlformats.org/officeDocument/2006/extended-properties" xmlns:vt="http://schemas.openxmlformats.org/officeDocument/2006/docPropsVTypes">
  <Template/>
  <TotalTime>2774</TotalTime>
  <Words>2157</Words>
  <Application>Microsoft Office PowerPoint</Application>
  <PresentationFormat>Προσαρμογή</PresentationFormat>
  <Paragraphs>225</Paragraphs>
  <Slides>19</Slides>
  <Notes>18</Notes>
  <HiddenSlides>0</HiddenSlides>
  <MMClips>0</MMClips>
  <ScaleCrop>false</ScaleCrop>
  <HeadingPairs>
    <vt:vector size="6" baseType="variant">
      <vt:variant>
        <vt:lpstr>Γραμματοσειρές που χρησιμοποιούνται</vt:lpstr>
      </vt:variant>
      <vt:variant>
        <vt:i4>7</vt:i4>
      </vt:variant>
      <vt:variant>
        <vt:lpstr>Θέμα</vt:lpstr>
      </vt:variant>
      <vt:variant>
        <vt:i4>4</vt:i4>
      </vt:variant>
      <vt:variant>
        <vt:lpstr>Τίτλοι διαφανειών</vt:lpstr>
      </vt:variant>
      <vt:variant>
        <vt:i4>19</vt:i4>
      </vt:variant>
    </vt:vector>
  </HeadingPairs>
  <TitlesOfParts>
    <vt:vector size="30" baseType="lpstr">
      <vt:lpstr>Aptos</vt:lpstr>
      <vt:lpstr>Aptos Display</vt:lpstr>
      <vt:lpstr>Arial</vt:lpstr>
      <vt:lpstr>Calibri</vt:lpstr>
      <vt:lpstr>Calibri Light</vt:lpstr>
      <vt:lpstr>Wingdings</vt:lpstr>
      <vt:lpstr>Wingdings 3</vt:lpstr>
      <vt:lpstr>Custom Design</vt:lpstr>
      <vt:lpstr>2_Office Theme</vt:lpstr>
      <vt:lpstr>Office Theme</vt:lpstr>
      <vt:lpstr>1_Custom Design</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ΔΕΙΚΤΗΣ ΜΕΤΑΒΟΛΗΣ ΜΙΣΘΩΝ  </vt:lpstr>
      <vt:lpstr>ΔΕΙΚΤΗΣ ΜΕΤΑΒΟΛΗΣ ΜΙΣΘΩΝ   </vt:lpstr>
      <vt:lpstr>ΔΕΙΚΤΗΣ ΜΕΤΑΒΟΛΗΣ ΜΙΣΘΩΝ  </vt:lpstr>
      <vt:lpstr>ΔΕΙΚΤΗΣ ΜΕΤΑΒΟΛΗΣ ΜΙΣΘΩΝ  </vt:lpstr>
      <vt:lpstr>ΔΕΙΚΤΗΣ ΜΕΤΑΒΟΛΗΣ ΜΙΣΘΩΝ   </vt:lpstr>
      <vt:lpstr>Παρουσίαση του PowerPoint</vt:lpstr>
      <vt:lpstr>Παρουσίαση του PowerPoint</vt:lpstr>
      <vt:lpstr>ΔΕΙΚΤΗΣ ΜΕΤΑΒΟΛΗΣ ΜΙΣΘΩΝ   </vt:lpstr>
      <vt:lpstr>ΔΕΙΚΤΗΣ ΜΕΤΑΒΟΛΗΣ ΜΙΣΘΩΝ   </vt:lpstr>
      <vt:lpstr>ΔΕΙΚΤΗΣ ΜΕΤΑΒΟΛΗΣ ΜΙΣΘΩΝ   </vt:lpstr>
      <vt:lpstr>ΔΕΙΚΤΗΣ ΜΕΤΑΒΟΛΗΣ ΜΙΣΘΩΝ   </vt:lpstr>
      <vt:lpstr>Παρουσίαση του PowerPoint</vt:lpstr>
    </vt:vector>
  </TitlesOfParts>
  <Company>ESYE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macuser</dc:creator>
  <cp:lastModifiedBy>Anyfanti Evangelia</cp:lastModifiedBy>
  <cp:revision>161</cp:revision>
  <cp:lastPrinted>2019-12-13T05:59:56Z</cp:lastPrinted>
  <dcterms:created xsi:type="dcterms:W3CDTF">2019-11-26T07:22:22Z</dcterms:created>
  <dcterms:modified xsi:type="dcterms:W3CDTF">2024-12-19T06:56:53Z</dcterms:modified>
</cp:coreProperties>
</file>