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notesSlides/notesSlide9.xml" ContentType="application/vnd.openxmlformats-officedocument.presentationml.notesSlide+xml"/>
  <Override PartName="/ppt/diagrams/drawing9.xml" ContentType="application/vnd.ms-office.drawingml.diagramDrawing+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diagrams/quickStyle9.xml" ContentType="application/vnd.openxmlformats-officedocument.drawingml.diagramStyle+xml"/>
  <Override PartName="/ppt/notesSlides/notesSlide10.xml" ContentType="application/vnd.openxmlformats-officedocument.presentationml.notesSlide+xml"/>
  <Override PartName="/ppt/diagrams/quickStyle11.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quickStyle5.xml" ContentType="application/vnd.openxmlformats-officedocument.drawingml.diagramStyl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notesSlides/notesSlide8.xml" ContentType="application/vnd.openxmlformats-officedocument.presentationml.notesSlide+xml"/>
  <Override PartName="/ppt/diagrams/drawing8.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72" r:id="rId1"/>
  </p:sldMasterIdLst>
  <p:notesMasterIdLst>
    <p:notesMasterId r:id="rId25"/>
  </p:notesMasterIdLst>
  <p:handoutMasterIdLst>
    <p:handoutMasterId r:id="rId26"/>
  </p:handoutMasterIdLst>
  <p:sldIdLst>
    <p:sldId id="342" r:id="rId2"/>
    <p:sldId id="400" r:id="rId3"/>
    <p:sldId id="401" r:id="rId4"/>
    <p:sldId id="425" r:id="rId5"/>
    <p:sldId id="426" r:id="rId6"/>
    <p:sldId id="408" r:id="rId7"/>
    <p:sldId id="409" r:id="rId8"/>
    <p:sldId id="412" r:id="rId9"/>
    <p:sldId id="413" r:id="rId10"/>
    <p:sldId id="414" r:id="rId11"/>
    <p:sldId id="422" r:id="rId12"/>
    <p:sldId id="427" r:id="rId13"/>
    <p:sldId id="423" r:id="rId14"/>
    <p:sldId id="403" r:id="rId15"/>
    <p:sldId id="424" r:id="rId16"/>
    <p:sldId id="428" r:id="rId17"/>
    <p:sldId id="418" r:id="rId18"/>
    <p:sldId id="419" r:id="rId19"/>
    <p:sldId id="421" r:id="rId20"/>
    <p:sldId id="397" r:id="rId21"/>
    <p:sldId id="430" r:id="rId22"/>
    <p:sldId id="429" r:id="rId23"/>
    <p:sldId id="321" r:id="rId24"/>
  </p:sldIdLst>
  <p:sldSz cx="9144000" cy="6858000" type="screen4x3"/>
  <p:notesSz cx="6858000" cy="92964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33"/>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58" autoAdjust="0"/>
    <p:restoredTop sz="74941" autoAdjust="0"/>
  </p:normalViewPr>
  <p:slideViewPr>
    <p:cSldViewPr>
      <p:cViewPr>
        <p:scale>
          <a:sx n="84" d="100"/>
          <a:sy n="84" d="100"/>
        </p:scale>
        <p:origin x="-773" y="42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2400" y="802"/>
      </p:cViewPr>
      <p:guideLst>
        <p:guide orient="horz" pos="2928"/>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1E51F6-987B-4B1B-81E5-C710A55BF39F}"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l-GR"/>
        </a:p>
      </dgm:t>
    </dgm:pt>
    <dgm:pt modelId="{2D174BD9-7539-4122-8BAF-3C739C671056}">
      <dgm:prSet phldrT="[Text]"/>
      <dgm:spPr/>
      <dgm:t>
        <a:bodyPr/>
        <a:lstStyle/>
        <a:p>
          <a:r>
            <a:rPr lang="el-GR" b="1" dirty="0" smtClean="0"/>
            <a:t>Πλήρης κάλυψη του πληθυσμού των επιχειρήσεων</a:t>
          </a:r>
          <a:endParaRPr lang="el-GR" b="1" dirty="0"/>
        </a:p>
      </dgm:t>
    </dgm:pt>
    <dgm:pt modelId="{4286BE06-4A15-4A9E-825C-9E0A3DD59367}" type="parTrans" cxnId="{05C27A53-E456-4D82-BC4F-2F691A3FA088}">
      <dgm:prSet/>
      <dgm:spPr/>
      <dgm:t>
        <a:bodyPr/>
        <a:lstStyle/>
        <a:p>
          <a:endParaRPr lang="el-GR"/>
        </a:p>
      </dgm:t>
    </dgm:pt>
    <dgm:pt modelId="{985A804A-D9A6-4724-859A-814D51F1D2EB}" type="sibTrans" cxnId="{05C27A53-E456-4D82-BC4F-2F691A3FA088}">
      <dgm:prSet/>
      <dgm:spPr/>
      <dgm:t>
        <a:bodyPr/>
        <a:lstStyle/>
        <a:p>
          <a:endParaRPr lang="el-GR"/>
        </a:p>
      </dgm:t>
    </dgm:pt>
    <dgm:pt modelId="{560FAA9D-461B-435A-B745-ADB9F314D378}">
      <dgm:prSet/>
      <dgm:spPr/>
      <dgm:t>
        <a:bodyPr/>
        <a:lstStyle/>
        <a:p>
          <a:r>
            <a:rPr lang="el-GR" b="1" dirty="0" smtClean="0"/>
            <a:t>Καλύτερη αντιπροσώπευση των μικρού και μεσαίου μεγέθους επιχειρήσεων</a:t>
          </a:r>
          <a:endParaRPr lang="el-GR" b="1" dirty="0"/>
        </a:p>
      </dgm:t>
    </dgm:pt>
    <dgm:pt modelId="{FD4843B0-040B-4B5D-9411-B8B25342A87D}" type="parTrans" cxnId="{538F12F7-5949-49F1-9741-AC69484822AE}">
      <dgm:prSet/>
      <dgm:spPr/>
      <dgm:t>
        <a:bodyPr/>
        <a:lstStyle/>
        <a:p>
          <a:endParaRPr lang="el-GR"/>
        </a:p>
      </dgm:t>
    </dgm:pt>
    <dgm:pt modelId="{6156FECE-F882-42C5-8D4F-98FE491DE78E}" type="sibTrans" cxnId="{538F12F7-5949-49F1-9741-AC69484822AE}">
      <dgm:prSet/>
      <dgm:spPr/>
      <dgm:t>
        <a:bodyPr/>
        <a:lstStyle/>
        <a:p>
          <a:endParaRPr lang="el-GR"/>
        </a:p>
      </dgm:t>
    </dgm:pt>
    <dgm:pt modelId="{232722AF-60CC-4DBC-A3BA-32FB56342934}">
      <dgm:prSet/>
      <dgm:spPr/>
      <dgm:t>
        <a:bodyPr/>
        <a:lstStyle/>
        <a:p>
          <a:r>
            <a:rPr lang="el-GR" b="1" dirty="0" smtClean="0"/>
            <a:t>Βελτίωση ποιότητας των  παραγόμενων στατιστικών</a:t>
          </a:r>
          <a:endParaRPr lang="el-GR" b="1" dirty="0"/>
        </a:p>
      </dgm:t>
    </dgm:pt>
    <dgm:pt modelId="{2E2F983C-F2BE-451B-B453-ABEEBCB66A59}" type="parTrans" cxnId="{9063EEB7-5E1D-4927-ACBD-2E5D35368BA9}">
      <dgm:prSet/>
      <dgm:spPr/>
      <dgm:t>
        <a:bodyPr/>
        <a:lstStyle/>
        <a:p>
          <a:endParaRPr lang="el-GR"/>
        </a:p>
      </dgm:t>
    </dgm:pt>
    <dgm:pt modelId="{D7D17866-2010-47B3-886B-45048229FFE9}" type="sibTrans" cxnId="{9063EEB7-5E1D-4927-ACBD-2E5D35368BA9}">
      <dgm:prSet/>
      <dgm:spPr/>
      <dgm:t>
        <a:bodyPr/>
        <a:lstStyle/>
        <a:p>
          <a:endParaRPr lang="el-GR"/>
        </a:p>
      </dgm:t>
    </dgm:pt>
    <dgm:pt modelId="{3AF0A151-EFE9-4233-9FE9-0FFA14199AB2}">
      <dgm:prSet/>
      <dgm:spPr/>
      <dgm:t>
        <a:bodyPr/>
        <a:lstStyle/>
        <a:p>
          <a:r>
            <a:rPr lang="el-GR" b="1" dirty="0" smtClean="0"/>
            <a:t>Μείωση του κόστους και  του χρόνου παραγωγής της στατιστικής πληροφορίας</a:t>
          </a:r>
          <a:endParaRPr lang="el-GR" b="1" dirty="0"/>
        </a:p>
      </dgm:t>
    </dgm:pt>
    <dgm:pt modelId="{3B1C7609-7B99-4A38-941C-9BA52C82AC95}" type="parTrans" cxnId="{2FEFACD9-A00E-4C74-A1EE-84E14A93CA34}">
      <dgm:prSet/>
      <dgm:spPr/>
      <dgm:t>
        <a:bodyPr/>
        <a:lstStyle/>
        <a:p>
          <a:endParaRPr lang="el-GR"/>
        </a:p>
      </dgm:t>
    </dgm:pt>
    <dgm:pt modelId="{A231FF6E-BD96-423B-A6A5-8BC349F9D679}" type="sibTrans" cxnId="{2FEFACD9-A00E-4C74-A1EE-84E14A93CA34}">
      <dgm:prSet/>
      <dgm:spPr/>
      <dgm:t>
        <a:bodyPr/>
        <a:lstStyle/>
        <a:p>
          <a:endParaRPr lang="el-GR"/>
        </a:p>
      </dgm:t>
    </dgm:pt>
    <dgm:pt modelId="{CB017E20-69D4-4D6B-9E02-644012ACB5E7}">
      <dgm:prSet/>
      <dgm:spPr/>
      <dgm:t>
        <a:bodyPr/>
        <a:lstStyle/>
        <a:p>
          <a:r>
            <a:rPr lang="el-GR" b="1" dirty="0" smtClean="0"/>
            <a:t>Μείωση του διοικητικού φόρτου των επιχειρήσεων</a:t>
          </a:r>
          <a:endParaRPr lang="el-GR" b="1" dirty="0"/>
        </a:p>
      </dgm:t>
    </dgm:pt>
    <dgm:pt modelId="{8B013691-8D5C-4770-AEE5-B98B62321644}" type="parTrans" cxnId="{0DAD52B1-2149-4E08-9D15-009DB1145082}">
      <dgm:prSet/>
      <dgm:spPr/>
      <dgm:t>
        <a:bodyPr/>
        <a:lstStyle/>
        <a:p>
          <a:endParaRPr lang="el-GR"/>
        </a:p>
      </dgm:t>
    </dgm:pt>
    <dgm:pt modelId="{BB4A7C27-830C-45FD-9558-533C68B4877E}" type="sibTrans" cxnId="{0DAD52B1-2149-4E08-9D15-009DB1145082}">
      <dgm:prSet/>
      <dgm:spPr/>
      <dgm:t>
        <a:bodyPr/>
        <a:lstStyle/>
        <a:p>
          <a:endParaRPr lang="el-GR"/>
        </a:p>
      </dgm:t>
    </dgm:pt>
    <dgm:pt modelId="{0950C695-CC06-4BF2-8D82-3EE819A239B6}">
      <dgm:prSet/>
      <dgm:spPr/>
      <dgm:t>
        <a:bodyPr/>
        <a:lstStyle/>
        <a:p>
          <a:r>
            <a:rPr lang="el-GR" b="1" dirty="0" smtClean="0"/>
            <a:t>Διερεύνηση σχέσεων μονάδων εθνικών και πολυεθνικών ομίλων</a:t>
          </a:r>
          <a:endParaRPr lang="el-GR" b="1" dirty="0"/>
        </a:p>
      </dgm:t>
    </dgm:pt>
    <dgm:pt modelId="{0ABFD50C-7E2A-4576-BC22-C800EF4B7631}" type="parTrans" cxnId="{4CB207DE-E346-4A34-AF50-102A6C2C5A80}">
      <dgm:prSet/>
      <dgm:spPr/>
      <dgm:t>
        <a:bodyPr/>
        <a:lstStyle/>
        <a:p>
          <a:endParaRPr lang="el-GR"/>
        </a:p>
      </dgm:t>
    </dgm:pt>
    <dgm:pt modelId="{7FB884A9-99CD-4F2A-8A1E-8BE20517CB7D}" type="sibTrans" cxnId="{4CB207DE-E346-4A34-AF50-102A6C2C5A80}">
      <dgm:prSet/>
      <dgm:spPr/>
      <dgm:t>
        <a:bodyPr/>
        <a:lstStyle/>
        <a:p>
          <a:endParaRPr lang="el-GR"/>
        </a:p>
      </dgm:t>
    </dgm:pt>
    <dgm:pt modelId="{E6B6B87F-0C88-4BD7-AC67-EAC7DB6EAD83}" type="pres">
      <dgm:prSet presAssocID="{9C1E51F6-987B-4B1B-81E5-C710A55BF39F}" presName="linear" presStyleCnt="0">
        <dgm:presLayoutVars>
          <dgm:animLvl val="lvl"/>
          <dgm:resizeHandles val="exact"/>
        </dgm:presLayoutVars>
      </dgm:prSet>
      <dgm:spPr/>
      <dgm:t>
        <a:bodyPr/>
        <a:lstStyle/>
        <a:p>
          <a:endParaRPr lang="el-GR"/>
        </a:p>
      </dgm:t>
    </dgm:pt>
    <dgm:pt modelId="{D769C214-9DB6-46DD-BD60-4ABDBE207C0B}" type="pres">
      <dgm:prSet presAssocID="{2D174BD9-7539-4122-8BAF-3C739C671056}" presName="parentText" presStyleLbl="node1" presStyleIdx="0" presStyleCnt="6">
        <dgm:presLayoutVars>
          <dgm:chMax val="0"/>
          <dgm:bulletEnabled val="1"/>
        </dgm:presLayoutVars>
      </dgm:prSet>
      <dgm:spPr/>
      <dgm:t>
        <a:bodyPr/>
        <a:lstStyle/>
        <a:p>
          <a:endParaRPr lang="el-GR"/>
        </a:p>
      </dgm:t>
    </dgm:pt>
    <dgm:pt modelId="{43C55C8C-6860-4FAF-BC92-AC71172A236B}" type="pres">
      <dgm:prSet presAssocID="{985A804A-D9A6-4724-859A-814D51F1D2EB}" presName="spacer" presStyleCnt="0"/>
      <dgm:spPr/>
    </dgm:pt>
    <dgm:pt modelId="{61A0C92C-69FE-4AB6-8BC2-321013A0072A}" type="pres">
      <dgm:prSet presAssocID="{560FAA9D-461B-435A-B745-ADB9F314D378}" presName="parentText" presStyleLbl="node1" presStyleIdx="1" presStyleCnt="6">
        <dgm:presLayoutVars>
          <dgm:chMax val="0"/>
          <dgm:bulletEnabled val="1"/>
        </dgm:presLayoutVars>
      </dgm:prSet>
      <dgm:spPr/>
      <dgm:t>
        <a:bodyPr/>
        <a:lstStyle/>
        <a:p>
          <a:endParaRPr lang="el-GR"/>
        </a:p>
      </dgm:t>
    </dgm:pt>
    <dgm:pt modelId="{EC4292E3-D1F6-43AA-8A36-6B0BBD929A99}" type="pres">
      <dgm:prSet presAssocID="{6156FECE-F882-42C5-8D4F-98FE491DE78E}" presName="spacer" presStyleCnt="0"/>
      <dgm:spPr/>
    </dgm:pt>
    <dgm:pt modelId="{0798E0F4-CE17-40FC-A532-6941F1223DFB}" type="pres">
      <dgm:prSet presAssocID="{232722AF-60CC-4DBC-A3BA-32FB56342934}" presName="parentText" presStyleLbl="node1" presStyleIdx="2" presStyleCnt="6">
        <dgm:presLayoutVars>
          <dgm:chMax val="0"/>
          <dgm:bulletEnabled val="1"/>
        </dgm:presLayoutVars>
      </dgm:prSet>
      <dgm:spPr/>
      <dgm:t>
        <a:bodyPr/>
        <a:lstStyle/>
        <a:p>
          <a:endParaRPr lang="el-GR"/>
        </a:p>
      </dgm:t>
    </dgm:pt>
    <dgm:pt modelId="{7F3BE2F1-7CC4-4508-9821-3DE43A5528CD}" type="pres">
      <dgm:prSet presAssocID="{D7D17866-2010-47B3-886B-45048229FFE9}" presName="spacer" presStyleCnt="0"/>
      <dgm:spPr/>
    </dgm:pt>
    <dgm:pt modelId="{03B0CC63-D082-4645-99D5-9BC1813BCCAA}" type="pres">
      <dgm:prSet presAssocID="{3AF0A151-EFE9-4233-9FE9-0FFA14199AB2}" presName="parentText" presStyleLbl="node1" presStyleIdx="3" presStyleCnt="6">
        <dgm:presLayoutVars>
          <dgm:chMax val="0"/>
          <dgm:bulletEnabled val="1"/>
        </dgm:presLayoutVars>
      </dgm:prSet>
      <dgm:spPr/>
      <dgm:t>
        <a:bodyPr/>
        <a:lstStyle/>
        <a:p>
          <a:endParaRPr lang="el-GR"/>
        </a:p>
      </dgm:t>
    </dgm:pt>
    <dgm:pt modelId="{F52139E8-1F06-4CFE-BDAC-06F2B91988A6}" type="pres">
      <dgm:prSet presAssocID="{A231FF6E-BD96-423B-A6A5-8BC349F9D679}" presName="spacer" presStyleCnt="0"/>
      <dgm:spPr/>
    </dgm:pt>
    <dgm:pt modelId="{C837CFDA-7F63-49F5-AA72-EB70217C118A}" type="pres">
      <dgm:prSet presAssocID="{CB017E20-69D4-4D6B-9E02-644012ACB5E7}" presName="parentText" presStyleLbl="node1" presStyleIdx="4" presStyleCnt="6">
        <dgm:presLayoutVars>
          <dgm:chMax val="0"/>
          <dgm:bulletEnabled val="1"/>
        </dgm:presLayoutVars>
      </dgm:prSet>
      <dgm:spPr/>
      <dgm:t>
        <a:bodyPr/>
        <a:lstStyle/>
        <a:p>
          <a:endParaRPr lang="el-GR"/>
        </a:p>
      </dgm:t>
    </dgm:pt>
    <dgm:pt modelId="{0D1B0FB6-E8FF-49C1-AE2D-E150503ECCE8}" type="pres">
      <dgm:prSet presAssocID="{BB4A7C27-830C-45FD-9558-533C68B4877E}" presName="spacer" presStyleCnt="0"/>
      <dgm:spPr/>
    </dgm:pt>
    <dgm:pt modelId="{D7E4F2F5-AEE6-4A49-AF6E-7E0BCB0F0B1F}" type="pres">
      <dgm:prSet presAssocID="{0950C695-CC06-4BF2-8D82-3EE819A239B6}" presName="parentText" presStyleLbl="node1" presStyleIdx="5" presStyleCnt="6">
        <dgm:presLayoutVars>
          <dgm:chMax val="0"/>
          <dgm:bulletEnabled val="1"/>
        </dgm:presLayoutVars>
      </dgm:prSet>
      <dgm:spPr/>
      <dgm:t>
        <a:bodyPr/>
        <a:lstStyle/>
        <a:p>
          <a:endParaRPr lang="el-GR"/>
        </a:p>
      </dgm:t>
    </dgm:pt>
  </dgm:ptLst>
  <dgm:cxnLst>
    <dgm:cxn modelId="{667C2F26-64A0-490C-9889-258C33B79683}" type="presOf" srcId="{2D174BD9-7539-4122-8BAF-3C739C671056}" destId="{D769C214-9DB6-46DD-BD60-4ABDBE207C0B}" srcOrd="0" destOrd="0" presId="urn:microsoft.com/office/officeart/2005/8/layout/vList2"/>
    <dgm:cxn modelId="{05C27A53-E456-4D82-BC4F-2F691A3FA088}" srcId="{9C1E51F6-987B-4B1B-81E5-C710A55BF39F}" destId="{2D174BD9-7539-4122-8BAF-3C739C671056}" srcOrd="0" destOrd="0" parTransId="{4286BE06-4A15-4A9E-825C-9E0A3DD59367}" sibTransId="{985A804A-D9A6-4724-859A-814D51F1D2EB}"/>
    <dgm:cxn modelId="{0DAD52B1-2149-4E08-9D15-009DB1145082}" srcId="{9C1E51F6-987B-4B1B-81E5-C710A55BF39F}" destId="{CB017E20-69D4-4D6B-9E02-644012ACB5E7}" srcOrd="4" destOrd="0" parTransId="{8B013691-8D5C-4770-AEE5-B98B62321644}" sibTransId="{BB4A7C27-830C-45FD-9558-533C68B4877E}"/>
    <dgm:cxn modelId="{398D5014-4811-44A2-B504-E68599A8E3D9}" type="presOf" srcId="{232722AF-60CC-4DBC-A3BA-32FB56342934}" destId="{0798E0F4-CE17-40FC-A532-6941F1223DFB}" srcOrd="0" destOrd="0" presId="urn:microsoft.com/office/officeart/2005/8/layout/vList2"/>
    <dgm:cxn modelId="{0B612B15-D1F2-4BFE-8428-64C3AAE13119}" type="presOf" srcId="{CB017E20-69D4-4D6B-9E02-644012ACB5E7}" destId="{C837CFDA-7F63-49F5-AA72-EB70217C118A}" srcOrd="0" destOrd="0" presId="urn:microsoft.com/office/officeart/2005/8/layout/vList2"/>
    <dgm:cxn modelId="{4CB207DE-E346-4A34-AF50-102A6C2C5A80}" srcId="{9C1E51F6-987B-4B1B-81E5-C710A55BF39F}" destId="{0950C695-CC06-4BF2-8D82-3EE819A239B6}" srcOrd="5" destOrd="0" parTransId="{0ABFD50C-7E2A-4576-BC22-C800EF4B7631}" sibTransId="{7FB884A9-99CD-4F2A-8A1E-8BE20517CB7D}"/>
    <dgm:cxn modelId="{14C3AC1D-68AE-4825-958E-12862388BD87}" type="presOf" srcId="{560FAA9D-461B-435A-B745-ADB9F314D378}" destId="{61A0C92C-69FE-4AB6-8BC2-321013A0072A}" srcOrd="0" destOrd="0" presId="urn:microsoft.com/office/officeart/2005/8/layout/vList2"/>
    <dgm:cxn modelId="{538F12F7-5949-49F1-9741-AC69484822AE}" srcId="{9C1E51F6-987B-4B1B-81E5-C710A55BF39F}" destId="{560FAA9D-461B-435A-B745-ADB9F314D378}" srcOrd="1" destOrd="0" parTransId="{FD4843B0-040B-4B5D-9411-B8B25342A87D}" sibTransId="{6156FECE-F882-42C5-8D4F-98FE491DE78E}"/>
    <dgm:cxn modelId="{2FEFACD9-A00E-4C74-A1EE-84E14A93CA34}" srcId="{9C1E51F6-987B-4B1B-81E5-C710A55BF39F}" destId="{3AF0A151-EFE9-4233-9FE9-0FFA14199AB2}" srcOrd="3" destOrd="0" parTransId="{3B1C7609-7B99-4A38-941C-9BA52C82AC95}" sibTransId="{A231FF6E-BD96-423B-A6A5-8BC349F9D679}"/>
    <dgm:cxn modelId="{22ED08FB-D455-4904-A65D-0F2C6F60876E}" type="presOf" srcId="{3AF0A151-EFE9-4233-9FE9-0FFA14199AB2}" destId="{03B0CC63-D082-4645-99D5-9BC1813BCCAA}" srcOrd="0" destOrd="0" presId="urn:microsoft.com/office/officeart/2005/8/layout/vList2"/>
    <dgm:cxn modelId="{35D98436-6415-42BB-AA14-9DA8930E325E}" type="presOf" srcId="{9C1E51F6-987B-4B1B-81E5-C710A55BF39F}" destId="{E6B6B87F-0C88-4BD7-AC67-EAC7DB6EAD83}" srcOrd="0" destOrd="0" presId="urn:microsoft.com/office/officeart/2005/8/layout/vList2"/>
    <dgm:cxn modelId="{9063EEB7-5E1D-4927-ACBD-2E5D35368BA9}" srcId="{9C1E51F6-987B-4B1B-81E5-C710A55BF39F}" destId="{232722AF-60CC-4DBC-A3BA-32FB56342934}" srcOrd="2" destOrd="0" parTransId="{2E2F983C-F2BE-451B-B453-ABEEBCB66A59}" sibTransId="{D7D17866-2010-47B3-886B-45048229FFE9}"/>
    <dgm:cxn modelId="{7097DEBE-C0D7-4A13-93C6-1FE0E2BB13C4}" type="presOf" srcId="{0950C695-CC06-4BF2-8D82-3EE819A239B6}" destId="{D7E4F2F5-AEE6-4A49-AF6E-7E0BCB0F0B1F}" srcOrd="0" destOrd="0" presId="urn:microsoft.com/office/officeart/2005/8/layout/vList2"/>
    <dgm:cxn modelId="{841D362D-7333-495E-A2B7-84F5B4D62AA2}" type="presParOf" srcId="{E6B6B87F-0C88-4BD7-AC67-EAC7DB6EAD83}" destId="{D769C214-9DB6-46DD-BD60-4ABDBE207C0B}" srcOrd="0" destOrd="0" presId="urn:microsoft.com/office/officeart/2005/8/layout/vList2"/>
    <dgm:cxn modelId="{6BFAF97F-A56C-404C-816A-0F399EAE0AE4}" type="presParOf" srcId="{E6B6B87F-0C88-4BD7-AC67-EAC7DB6EAD83}" destId="{43C55C8C-6860-4FAF-BC92-AC71172A236B}" srcOrd="1" destOrd="0" presId="urn:microsoft.com/office/officeart/2005/8/layout/vList2"/>
    <dgm:cxn modelId="{3B81DAF0-7CD9-4128-9212-D9DCCE12C5FB}" type="presParOf" srcId="{E6B6B87F-0C88-4BD7-AC67-EAC7DB6EAD83}" destId="{61A0C92C-69FE-4AB6-8BC2-321013A0072A}" srcOrd="2" destOrd="0" presId="urn:microsoft.com/office/officeart/2005/8/layout/vList2"/>
    <dgm:cxn modelId="{E148BDE6-36E5-4451-9A1F-423B5B600E4C}" type="presParOf" srcId="{E6B6B87F-0C88-4BD7-AC67-EAC7DB6EAD83}" destId="{EC4292E3-D1F6-43AA-8A36-6B0BBD929A99}" srcOrd="3" destOrd="0" presId="urn:microsoft.com/office/officeart/2005/8/layout/vList2"/>
    <dgm:cxn modelId="{A7FD7F08-DC18-49E1-A6B9-7E70760DB64E}" type="presParOf" srcId="{E6B6B87F-0C88-4BD7-AC67-EAC7DB6EAD83}" destId="{0798E0F4-CE17-40FC-A532-6941F1223DFB}" srcOrd="4" destOrd="0" presId="urn:microsoft.com/office/officeart/2005/8/layout/vList2"/>
    <dgm:cxn modelId="{61894D19-9F28-4E21-A925-34EA7F18C61C}" type="presParOf" srcId="{E6B6B87F-0C88-4BD7-AC67-EAC7DB6EAD83}" destId="{7F3BE2F1-7CC4-4508-9821-3DE43A5528CD}" srcOrd="5" destOrd="0" presId="urn:microsoft.com/office/officeart/2005/8/layout/vList2"/>
    <dgm:cxn modelId="{C8FE86FF-3163-448C-A50D-35CEA7F90A11}" type="presParOf" srcId="{E6B6B87F-0C88-4BD7-AC67-EAC7DB6EAD83}" destId="{03B0CC63-D082-4645-99D5-9BC1813BCCAA}" srcOrd="6" destOrd="0" presId="urn:microsoft.com/office/officeart/2005/8/layout/vList2"/>
    <dgm:cxn modelId="{8FB79304-D4EB-41FA-A192-4A1B382C9CFC}" type="presParOf" srcId="{E6B6B87F-0C88-4BD7-AC67-EAC7DB6EAD83}" destId="{F52139E8-1F06-4CFE-BDAC-06F2B91988A6}" srcOrd="7" destOrd="0" presId="urn:microsoft.com/office/officeart/2005/8/layout/vList2"/>
    <dgm:cxn modelId="{8348B98C-B36A-4FE4-9BED-670A92127554}" type="presParOf" srcId="{E6B6B87F-0C88-4BD7-AC67-EAC7DB6EAD83}" destId="{C837CFDA-7F63-49F5-AA72-EB70217C118A}" srcOrd="8" destOrd="0" presId="urn:microsoft.com/office/officeart/2005/8/layout/vList2"/>
    <dgm:cxn modelId="{33F19E33-56A9-4340-AAA9-6BAD62D92A4C}" type="presParOf" srcId="{E6B6B87F-0C88-4BD7-AC67-EAC7DB6EAD83}" destId="{0D1B0FB6-E8FF-49C1-AE2D-E150503ECCE8}" srcOrd="9" destOrd="0" presId="urn:microsoft.com/office/officeart/2005/8/layout/vList2"/>
    <dgm:cxn modelId="{530D5F6B-D028-4D89-9C5A-C2DC82E94934}" type="presParOf" srcId="{E6B6B87F-0C88-4BD7-AC67-EAC7DB6EAD83}" destId="{D7E4F2F5-AEE6-4A49-AF6E-7E0BCB0F0B1F}" srcOrd="1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BBCC7C5-EE39-4D85-A8DE-7931706BD2BC}" type="doc">
      <dgm:prSet loTypeId="urn:microsoft.com/office/officeart/2005/8/layout/vList2" loCatId="list" qsTypeId="urn:microsoft.com/office/officeart/2005/8/quickstyle/3d3" qsCatId="3D" csTypeId="urn:microsoft.com/office/officeart/2005/8/colors/accent1_2" csCatId="accent1" phldr="1"/>
      <dgm:spPr/>
      <dgm:t>
        <a:bodyPr/>
        <a:lstStyle/>
        <a:p>
          <a:endParaRPr lang="el-GR"/>
        </a:p>
      </dgm:t>
    </dgm:pt>
    <dgm:pt modelId="{F440A2A8-80C2-404F-9DF3-85EBF014F861}">
      <dgm:prSet phldrT="[Text]" custT="1"/>
      <dgm:spPr/>
      <dgm:t>
        <a:bodyPr/>
        <a:lstStyle/>
        <a:p>
          <a:pPr algn="l"/>
          <a:r>
            <a:rPr lang="el-GR" sz="1400" b="1" dirty="0" smtClean="0"/>
            <a:t>Πεδία ταυτότητας επιχείρησης και περιόδου αναφοράς </a:t>
          </a:r>
          <a:endParaRPr lang="el-GR" sz="1400" b="1" i="0" dirty="0"/>
        </a:p>
      </dgm:t>
    </dgm:pt>
    <dgm:pt modelId="{342DAC93-1982-483B-A4F7-F35520B068DC}" type="parTrans" cxnId="{8430F449-66F4-445B-9039-677887BA191B}">
      <dgm:prSet/>
      <dgm:spPr/>
      <dgm:t>
        <a:bodyPr/>
        <a:lstStyle/>
        <a:p>
          <a:endParaRPr lang="el-GR"/>
        </a:p>
      </dgm:t>
    </dgm:pt>
    <dgm:pt modelId="{3D42D8B7-3230-4E11-B7FF-4E968C55EE5A}" type="sibTrans" cxnId="{8430F449-66F4-445B-9039-677887BA191B}">
      <dgm:prSet/>
      <dgm:spPr/>
      <dgm:t>
        <a:bodyPr/>
        <a:lstStyle/>
        <a:p>
          <a:endParaRPr lang="el-GR"/>
        </a:p>
      </dgm:t>
    </dgm:pt>
    <dgm:pt modelId="{417F67B6-A251-4E05-8CA0-6DC092E28469}">
      <dgm:prSet custT="1"/>
      <dgm:spPr/>
      <dgm:t>
        <a:bodyPr/>
        <a:lstStyle/>
        <a:p>
          <a:r>
            <a:rPr lang="el-GR" sz="1400" b="1" dirty="0" smtClean="0"/>
            <a:t>Κλάδος δραστηριότητας </a:t>
          </a:r>
          <a:endParaRPr lang="el-GR" sz="1400" b="1" dirty="0"/>
        </a:p>
      </dgm:t>
    </dgm:pt>
    <dgm:pt modelId="{EE3BCC3B-33EF-464B-8A82-FEDCB00D84B1}" type="parTrans" cxnId="{75E88B02-0A33-444C-B1EC-0D727630D570}">
      <dgm:prSet/>
      <dgm:spPr/>
      <dgm:t>
        <a:bodyPr/>
        <a:lstStyle/>
        <a:p>
          <a:endParaRPr lang="el-GR"/>
        </a:p>
      </dgm:t>
    </dgm:pt>
    <dgm:pt modelId="{70D28412-AAFD-420D-9B7E-CC8A8973092D}" type="sibTrans" cxnId="{75E88B02-0A33-444C-B1EC-0D727630D570}">
      <dgm:prSet/>
      <dgm:spPr/>
      <dgm:t>
        <a:bodyPr/>
        <a:lstStyle/>
        <a:p>
          <a:endParaRPr lang="el-GR"/>
        </a:p>
      </dgm:t>
    </dgm:pt>
    <dgm:pt modelId="{CE8A37FF-0A66-4BB3-95B4-5ECEC5531F0F}">
      <dgm:prSet custT="1"/>
      <dgm:spPr/>
      <dgm:t>
        <a:bodyPr/>
        <a:lstStyle/>
        <a:p>
          <a:r>
            <a:rPr lang="el-GR" sz="1400" b="1" dirty="0" smtClean="0"/>
            <a:t>Περίοδος αναφοράς </a:t>
          </a:r>
          <a:endParaRPr lang="el-GR" sz="1400" b="1" dirty="0"/>
        </a:p>
      </dgm:t>
    </dgm:pt>
    <dgm:pt modelId="{4F7C6B66-8C67-4DF7-9E08-FDF5D6FA5BB7}" type="parTrans" cxnId="{2C13E955-7EC3-49A0-B744-48D655996357}">
      <dgm:prSet/>
      <dgm:spPr/>
      <dgm:t>
        <a:bodyPr/>
        <a:lstStyle/>
        <a:p>
          <a:endParaRPr lang="el-GR"/>
        </a:p>
      </dgm:t>
    </dgm:pt>
    <dgm:pt modelId="{BD5B90B2-C5B0-41C8-B45E-C51C64C781B6}" type="sibTrans" cxnId="{2C13E955-7EC3-49A0-B744-48D655996357}">
      <dgm:prSet/>
      <dgm:spPr/>
      <dgm:t>
        <a:bodyPr/>
        <a:lstStyle/>
        <a:p>
          <a:endParaRPr lang="el-GR"/>
        </a:p>
      </dgm:t>
    </dgm:pt>
    <dgm:pt modelId="{7CE175DE-0233-4F68-AFEA-BA7104B2835B}">
      <dgm:prSet custT="1"/>
      <dgm:spPr/>
      <dgm:t>
        <a:bodyPr/>
        <a:lstStyle/>
        <a:p>
          <a:r>
            <a:rPr lang="el-GR" sz="1400" b="1" dirty="0" smtClean="0"/>
            <a:t>Κατηγορία επιχείρησης (με απλογραφικά / διπλογραφικά βιβλία) </a:t>
          </a:r>
          <a:endParaRPr lang="el-GR" sz="1400" b="1" dirty="0"/>
        </a:p>
      </dgm:t>
    </dgm:pt>
    <dgm:pt modelId="{95ADF1DE-F92E-4C39-9E7A-BAE86B4B3E79}" type="parTrans" cxnId="{AD33057B-BC39-40B5-877A-F5B48B15075F}">
      <dgm:prSet/>
      <dgm:spPr/>
      <dgm:t>
        <a:bodyPr/>
        <a:lstStyle/>
        <a:p>
          <a:endParaRPr lang="el-GR"/>
        </a:p>
      </dgm:t>
    </dgm:pt>
    <dgm:pt modelId="{C90462EF-2744-4171-BD4B-38399913887C}" type="sibTrans" cxnId="{AD33057B-BC39-40B5-877A-F5B48B15075F}">
      <dgm:prSet/>
      <dgm:spPr/>
      <dgm:t>
        <a:bodyPr/>
        <a:lstStyle/>
        <a:p>
          <a:endParaRPr lang="el-GR"/>
        </a:p>
      </dgm:t>
    </dgm:pt>
    <dgm:pt modelId="{E4DEC052-3A12-43FB-86E1-599F35A7F4BA}">
      <dgm:prSet custT="1"/>
      <dgm:spPr/>
      <dgm:t>
        <a:bodyPr/>
        <a:lstStyle/>
        <a:p>
          <a:r>
            <a:rPr lang="el-GR" sz="1400" b="1" smtClean="0"/>
            <a:t>Επαλήθευση συνόλων </a:t>
          </a:r>
          <a:endParaRPr lang="el-GR" sz="1400" b="1"/>
        </a:p>
      </dgm:t>
    </dgm:pt>
    <dgm:pt modelId="{FF89CD09-EDEA-4955-9C26-47E76B81CC81}" type="parTrans" cxnId="{6C747871-AD03-4350-9DD8-686045ADB75E}">
      <dgm:prSet/>
      <dgm:spPr/>
      <dgm:t>
        <a:bodyPr/>
        <a:lstStyle/>
        <a:p>
          <a:endParaRPr lang="el-GR"/>
        </a:p>
      </dgm:t>
    </dgm:pt>
    <dgm:pt modelId="{D34E58CB-869A-4D2F-B9C1-6F0EAB16F9F2}" type="sibTrans" cxnId="{6C747871-AD03-4350-9DD8-686045ADB75E}">
      <dgm:prSet/>
      <dgm:spPr/>
      <dgm:t>
        <a:bodyPr/>
        <a:lstStyle/>
        <a:p>
          <a:endParaRPr lang="el-GR"/>
        </a:p>
      </dgm:t>
    </dgm:pt>
    <dgm:pt modelId="{0B62B9BF-8F57-4D71-B423-10337DB31015}">
      <dgm:prSet custT="1"/>
      <dgm:spPr/>
      <dgm:t>
        <a:bodyPr/>
        <a:lstStyle/>
        <a:p>
          <a:r>
            <a:rPr lang="el-GR" sz="1400" b="1" dirty="0" smtClean="0"/>
            <a:t>Έλεγχος ύπαρξης βασικών οικονομικών στοιχείων ανά επιχείρηση </a:t>
          </a:r>
          <a:endParaRPr lang="el-GR" sz="1400" b="1" dirty="0"/>
        </a:p>
      </dgm:t>
    </dgm:pt>
    <dgm:pt modelId="{8D82F165-263F-442C-A01E-1A4988B44DBA}" type="parTrans" cxnId="{4A9BCC71-1B30-4AA5-A612-83C6C9DB9821}">
      <dgm:prSet/>
      <dgm:spPr/>
      <dgm:t>
        <a:bodyPr/>
        <a:lstStyle/>
        <a:p>
          <a:endParaRPr lang="el-GR"/>
        </a:p>
      </dgm:t>
    </dgm:pt>
    <dgm:pt modelId="{BF885DAF-8816-4155-B4BE-2F3E58E9761F}" type="sibTrans" cxnId="{4A9BCC71-1B30-4AA5-A612-83C6C9DB9821}">
      <dgm:prSet/>
      <dgm:spPr/>
      <dgm:t>
        <a:bodyPr/>
        <a:lstStyle/>
        <a:p>
          <a:endParaRPr lang="el-GR"/>
        </a:p>
      </dgm:t>
    </dgm:pt>
    <dgm:pt modelId="{A211F3F5-BE64-477F-B1F0-BF0D21B989DD}">
      <dgm:prSet custT="1"/>
      <dgm:spPr/>
      <dgm:t>
        <a:bodyPr/>
        <a:lstStyle/>
        <a:p>
          <a:r>
            <a:rPr lang="el-GR" sz="1400" b="1" dirty="0" smtClean="0"/>
            <a:t>Συσχέτιση απασχόλησης με κόστος προσωπικού</a:t>
          </a:r>
          <a:endParaRPr lang="el-GR" sz="1400" b="1" dirty="0"/>
        </a:p>
      </dgm:t>
    </dgm:pt>
    <dgm:pt modelId="{F7CF92F5-E26F-4CA6-AEDB-9AFCF28AE234}" type="parTrans" cxnId="{66EBBE2F-A553-4476-8A81-0B48F83C5ABD}">
      <dgm:prSet/>
      <dgm:spPr/>
      <dgm:t>
        <a:bodyPr/>
        <a:lstStyle/>
        <a:p>
          <a:endParaRPr lang="el-GR"/>
        </a:p>
      </dgm:t>
    </dgm:pt>
    <dgm:pt modelId="{2D3C8EE3-4CF6-42B4-9FDF-DCB1098C6931}" type="sibTrans" cxnId="{66EBBE2F-A553-4476-8A81-0B48F83C5ABD}">
      <dgm:prSet/>
      <dgm:spPr/>
      <dgm:t>
        <a:bodyPr/>
        <a:lstStyle/>
        <a:p>
          <a:endParaRPr lang="el-GR"/>
        </a:p>
      </dgm:t>
    </dgm:pt>
    <dgm:pt modelId="{D7440FEF-278E-4971-B73F-B6933FFC209C}">
      <dgm:prSet custT="1"/>
      <dgm:spPr/>
      <dgm:t>
        <a:bodyPr/>
        <a:lstStyle/>
        <a:p>
          <a:r>
            <a:rPr lang="el-GR" sz="1400" b="1" smtClean="0"/>
            <a:t>Έλεγχος αρνητικών τιμών </a:t>
          </a:r>
          <a:endParaRPr lang="el-GR" sz="1400" b="1"/>
        </a:p>
      </dgm:t>
    </dgm:pt>
    <dgm:pt modelId="{068DF467-0772-414B-ABA1-560E92BF75BC}" type="parTrans" cxnId="{F0712243-B2F4-42FA-8517-B9032507574E}">
      <dgm:prSet/>
      <dgm:spPr/>
      <dgm:t>
        <a:bodyPr/>
        <a:lstStyle/>
        <a:p>
          <a:endParaRPr lang="el-GR"/>
        </a:p>
      </dgm:t>
    </dgm:pt>
    <dgm:pt modelId="{E3EE5275-D2A6-4F19-859E-F8487C8C57F3}" type="sibTrans" cxnId="{F0712243-B2F4-42FA-8517-B9032507574E}">
      <dgm:prSet/>
      <dgm:spPr/>
      <dgm:t>
        <a:bodyPr/>
        <a:lstStyle/>
        <a:p>
          <a:endParaRPr lang="el-GR"/>
        </a:p>
      </dgm:t>
    </dgm:pt>
    <dgm:pt modelId="{CE4676EE-5486-4763-BCC3-51688057CCFC}">
      <dgm:prSet custT="1"/>
      <dgm:spPr/>
      <dgm:t>
        <a:bodyPr/>
        <a:lstStyle/>
        <a:p>
          <a:r>
            <a:rPr lang="el-GR" sz="1400" b="1" dirty="0" smtClean="0"/>
            <a:t>Έλεγχος ορθότητας αποτελέσματος </a:t>
          </a:r>
          <a:endParaRPr lang="el-GR" sz="1400" b="1" dirty="0"/>
        </a:p>
      </dgm:t>
    </dgm:pt>
    <dgm:pt modelId="{BA92C309-C467-401F-B4C4-ED5ECF468F9F}" type="parTrans" cxnId="{7E484AEC-5BB5-4350-AE9A-7C0245168128}">
      <dgm:prSet/>
      <dgm:spPr/>
      <dgm:t>
        <a:bodyPr/>
        <a:lstStyle/>
        <a:p>
          <a:endParaRPr lang="el-GR"/>
        </a:p>
      </dgm:t>
    </dgm:pt>
    <dgm:pt modelId="{FBD9410B-8C0B-4EF3-9607-2571E44CDBA8}" type="sibTrans" cxnId="{7E484AEC-5BB5-4350-AE9A-7C0245168128}">
      <dgm:prSet/>
      <dgm:spPr/>
      <dgm:t>
        <a:bodyPr/>
        <a:lstStyle/>
        <a:p>
          <a:endParaRPr lang="el-GR"/>
        </a:p>
      </dgm:t>
    </dgm:pt>
    <dgm:pt modelId="{F902AC37-0BB1-441A-93B7-8A7FF457FA67}">
      <dgm:prSet custT="1"/>
      <dgm:spPr/>
      <dgm:t>
        <a:bodyPr/>
        <a:lstStyle/>
        <a:p>
          <a:r>
            <a:rPr lang="el-GR" sz="1400" b="1" dirty="0" smtClean="0"/>
            <a:t>Έλεγχος συνόλου εσόδων από υπηρεσίες (διπλογραφικά βιβλί</a:t>
          </a:r>
          <a:r>
            <a:rPr lang="el-GR" sz="1400" dirty="0" smtClean="0"/>
            <a:t>α) </a:t>
          </a:r>
          <a:endParaRPr lang="el-GR" sz="1400" dirty="0"/>
        </a:p>
      </dgm:t>
    </dgm:pt>
    <dgm:pt modelId="{715207CC-7F5A-4DC9-9930-3533D6E48C5F}" type="parTrans" cxnId="{F13085E5-8D3A-4C7E-BD91-EA421F93F255}">
      <dgm:prSet/>
      <dgm:spPr/>
      <dgm:t>
        <a:bodyPr/>
        <a:lstStyle/>
        <a:p>
          <a:endParaRPr lang="el-GR"/>
        </a:p>
      </dgm:t>
    </dgm:pt>
    <dgm:pt modelId="{391CB25D-7AF2-4A8C-B113-E64BC1E07AB4}" type="sibTrans" cxnId="{F13085E5-8D3A-4C7E-BD91-EA421F93F255}">
      <dgm:prSet/>
      <dgm:spPr/>
      <dgm:t>
        <a:bodyPr/>
        <a:lstStyle/>
        <a:p>
          <a:endParaRPr lang="el-GR"/>
        </a:p>
      </dgm:t>
    </dgm:pt>
    <dgm:pt modelId="{4DECD4AB-C144-462F-946A-0B600C9D2E15}" type="pres">
      <dgm:prSet presAssocID="{8BBCC7C5-EE39-4D85-A8DE-7931706BD2BC}" presName="linear" presStyleCnt="0">
        <dgm:presLayoutVars>
          <dgm:animLvl val="lvl"/>
          <dgm:resizeHandles val="exact"/>
        </dgm:presLayoutVars>
      </dgm:prSet>
      <dgm:spPr/>
      <dgm:t>
        <a:bodyPr/>
        <a:lstStyle/>
        <a:p>
          <a:endParaRPr lang="el-GR"/>
        </a:p>
      </dgm:t>
    </dgm:pt>
    <dgm:pt modelId="{BE893D19-9EDB-44A4-B1EC-5648F685ECC1}" type="pres">
      <dgm:prSet presAssocID="{F440A2A8-80C2-404F-9DF3-85EBF014F861}" presName="parentText" presStyleLbl="node1" presStyleIdx="0" presStyleCnt="10">
        <dgm:presLayoutVars>
          <dgm:chMax val="0"/>
          <dgm:bulletEnabled val="1"/>
        </dgm:presLayoutVars>
      </dgm:prSet>
      <dgm:spPr/>
      <dgm:t>
        <a:bodyPr/>
        <a:lstStyle/>
        <a:p>
          <a:endParaRPr lang="el-GR"/>
        </a:p>
      </dgm:t>
    </dgm:pt>
    <dgm:pt modelId="{6628B860-CA1D-4383-A0A6-D0F2160E9F44}" type="pres">
      <dgm:prSet presAssocID="{3D42D8B7-3230-4E11-B7FF-4E968C55EE5A}" presName="spacer" presStyleCnt="0"/>
      <dgm:spPr/>
      <dgm:t>
        <a:bodyPr/>
        <a:lstStyle/>
        <a:p>
          <a:endParaRPr lang="el-GR"/>
        </a:p>
      </dgm:t>
    </dgm:pt>
    <dgm:pt modelId="{1719801F-ED89-4CA9-BF38-8B9CC8444F2C}" type="pres">
      <dgm:prSet presAssocID="{417F67B6-A251-4E05-8CA0-6DC092E28469}" presName="parentText" presStyleLbl="node1" presStyleIdx="1" presStyleCnt="10">
        <dgm:presLayoutVars>
          <dgm:chMax val="0"/>
          <dgm:bulletEnabled val="1"/>
        </dgm:presLayoutVars>
      </dgm:prSet>
      <dgm:spPr/>
      <dgm:t>
        <a:bodyPr/>
        <a:lstStyle/>
        <a:p>
          <a:endParaRPr lang="el-GR"/>
        </a:p>
      </dgm:t>
    </dgm:pt>
    <dgm:pt modelId="{DB6F4AF4-F2E7-4150-B23E-ADB2DA21BBBB}" type="pres">
      <dgm:prSet presAssocID="{70D28412-AAFD-420D-9B7E-CC8A8973092D}" presName="spacer" presStyleCnt="0"/>
      <dgm:spPr/>
      <dgm:t>
        <a:bodyPr/>
        <a:lstStyle/>
        <a:p>
          <a:endParaRPr lang="el-GR"/>
        </a:p>
      </dgm:t>
    </dgm:pt>
    <dgm:pt modelId="{1600B111-42C4-472A-8EA1-85D3EE6D3C39}" type="pres">
      <dgm:prSet presAssocID="{CE8A37FF-0A66-4BB3-95B4-5ECEC5531F0F}" presName="parentText" presStyleLbl="node1" presStyleIdx="2" presStyleCnt="10">
        <dgm:presLayoutVars>
          <dgm:chMax val="0"/>
          <dgm:bulletEnabled val="1"/>
        </dgm:presLayoutVars>
      </dgm:prSet>
      <dgm:spPr/>
      <dgm:t>
        <a:bodyPr/>
        <a:lstStyle/>
        <a:p>
          <a:endParaRPr lang="el-GR"/>
        </a:p>
      </dgm:t>
    </dgm:pt>
    <dgm:pt modelId="{B4CE6853-B96C-499D-80B2-DD985FFBA28C}" type="pres">
      <dgm:prSet presAssocID="{BD5B90B2-C5B0-41C8-B45E-C51C64C781B6}" presName="spacer" presStyleCnt="0"/>
      <dgm:spPr/>
      <dgm:t>
        <a:bodyPr/>
        <a:lstStyle/>
        <a:p>
          <a:endParaRPr lang="el-GR"/>
        </a:p>
      </dgm:t>
    </dgm:pt>
    <dgm:pt modelId="{7E65D825-E4A1-40C1-8FD7-BC68020A5BCB}" type="pres">
      <dgm:prSet presAssocID="{7CE175DE-0233-4F68-AFEA-BA7104B2835B}" presName="parentText" presStyleLbl="node1" presStyleIdx="3" presStyleCnt="10">
        <dgm:presLayoutVars>
          <dgm:chMax val="0"/>
          <dgm:bulletEnabled val="1"/>
        </dgm:presLayoutVars>
      </dgm:prSet>
      <dgm:spPr/>
      <dgm:t>
        <a:bodyPr/>
        <a:lstStyle/>
        <a:p>
          <a:endParaRPr lang="el-GR"/>
        </a:p>
      </dgm:t>
    </dgm:pt>
    <dgm:pt modelId="{617797B5-442C-4767-A31E-D67862B47950}" type="pres">
      <dgm:prSet presAssocID="{C90462EF-2744-4171-BD4B-38399913887C}" presName="spacer" presStyleCnt="0"/>
      <dgm:spPr/>
      <dgm:t>
        <a:bodyPr/>
        <a:lstStyle/>
        <a:p>
          <a:endParaRPr lang="el-GR"/>
        </a:p>
      </dgm:t>
    </dgm:pt>
    <dgm:pt modelId="{63CA94DF-51E3-4374-92C9-3060C7B39761}" type="pres">
      <dgm:prSet presAssocID="{E4DEC052-3A12-43FB-86E1-599F35A7F4BA}" presName="parentText" presStyleLbl="node1" presStyleIdx="4" presStyleCnt="10">
        <dgm:presLayoutVars>
          <dgm:chMax val="0"/>
          <dgm:bulletEnabled val="1"/>
        </dgm:presLayoutVars>
      </dgm:prSet>
      <dgm:spPr/>
      <dgm:t>
        <a:bodyPr/>
        <a:lstStyle/>
        <a:p>
          <a:endParaRPr lang="el-GR"/>
        </a:p>
      </dgm:t>
    </dgm:pt>
    <dgm:pt modelId="{9AC020CA-349B-46DE-ABB7-2C7DFB77AB2D}" type="pres">
      <dgm:prSet presAssocID="{D34E58CB-869A-4D2F-B9C1-6F0EAB16F9F2}" presName="spacer" presStyleCnt="0"/>
      <dgm:spPr/>
      <dgm:t>
        <a:bodyPr/>
        <a:lstStyle/>
        <a:p>
          <a:endParaRPr lang="el-GR"/>
        </a:p>
      </dgm:t>
    </dgm:pt>
    <dgm:pt modelId="{0C38246A-6F61-4122-9C83-F0EAC3D35EFF}" type="pres">
      <dgm:prSet presAssocID="{0B62B9BF-8F57-4D71-B423-10337DB31015}" presName="parentText" presStyleLbl="node1" presStyleIdx="5" presStyleCnt="10">
        <dgm:presLayoutVars>
          <dgm:chMax val="0"/>
          <dgm:bulletEnabled val="1"/>
        </dgm:presLayoutVars>
      </dgm:prSet>
      <dgm:spPr/>
      <dgm:t>
        <a:bodyPr/>
        <a:lstStyle/>
        <a:p>
          <a:endParaRPr lang="el-GR"/>
        </a:p>
      </dgm:t>
    </dgm:pt>
    <dgm:pt modelId="{ED38824C-F23C-433E-BEE0-6A5E44951875}" type="pres">
      <dgm:prSet presAssocID="{BF885DAF-8816-4155-B4BE-2F3E58E9761F}" presName="spacer" presStyleCnt="0"/>
      <dgm:spPr/>
      <dgm:t>
        <a:bodyPr/>
        <a:lstStyle/>
        <a:p>
          <a:endParaRPr lang="el-GR"/>
        </a:p>
      </dgm:t>
    </dgm:pt>
    <dgm:pt modelId="{F1C83355-AD78-42B5-BC2D-12C95F9B672F}" type="pres">
      <dgm:prSet presAssocID="{A211F3F5-BE64-477F-B1F0-BF0D21B989DD}" presName="parentText" presStyleLbl="node1" presStyleIdx="6" presStyleCnt="10">
        <dgm:presLayoutVars>
          <dgm:chMax val="0"/>
          <dgm:bulletEnabled val="1"/>
        </dgm:presLayoutVars>
      </dgm:prSet>
      <dgm:spPr/>
      <dgm:t>
        <a:bodyPr/>
        <a:lstStyle/>
        <a:p>
          <a:endParaRPr lang="el-GR"/>
        </a:p>
      </dgm:t>
    </dgm:pt>
    <dgm:pt modelId="{BCC2DE5C-D433-4480-B5C0-D83B454F3F69}" type="pres">
      <dgm:prSet presAssocID="{2D3C8EE3-4CF6-42B4-9FDF-DCB1098C6931}" presName="spacer" presStyleCnt="0"/>
      <dgm:spPr/>
      <dgm:t>
        <a:bodyPr/>
        <a:lstStyle/>
        <a:p>
          <a:endParaRPr lang="el-GR"/>
        </a:p>
      </dgm:t>
    </dgm:pt>
    <dgm:pt modelId="{6469A623-E6FC-4EFB-A042-F7E4BD6BEAC2}" type="pres">
      <dgm:prSet presAssocID="{D7440FEF-278E-4971-B73F-B6933FFC209C}" presName="parentText" presStyleLbl="node1" presStyleIdx="7" presStyleCnt="10">
        <dgm:presLayoutVars>
          <dgm:chMax val="0"/>
          <dgm:bulletEnabled val="1"/>
        </dgm:presLayoutVars>
      </dgm:prSet>
      <dgm:spPr/>
      <dgm:t>
        <a:bodyPr/>
        <a:lstStyle/>
        <a:p>
          <a:endParaRPr lang="el-GR"/>
        </a:p>
      </dgm:t>
    </dgm:pt>
    <dgm:pt modelId="{B584E4AB-8B7B-4772-833C-185D6ED463B5}" type="pres">
      <dgm:prSet presAssocID="{E3EE5275-D2A6-4F19-859E-F8487C8C57F3}" presName="spacer" presStyleCnt="0"/>
      <dgm:spPr/>
      <dgm:t>
        <a:bodyPr/>
        <a:lstStyle/>
        <a:p>
          <a:endParaRPr lang="el-GR"/>
        </a:p>
      </dgm:t>
    </dgm:pt>
    <dgm:pt modelId="{49242EA6-6CB2-4D36-B047-80CF5AE104F9}" type="pres">
      <dgm:prSet presAssocID="{CE4676EE-5486-4763-BCC3-51688057CCFC}" presName="parentText" presStyleLbl="node1" presStyleIdx="8" presStyleCnt="10">
        <dgm:presLayoutVars>
          <dgm:chMax val="0"/>
          <dgm:bulletEnabled val="1"/>
        </dgm:presLayoutVars>
      </dgm:prSet>
      <dgm:spPr/>
      <dgm:t>
        <a:bodyPr/>
        <a:lstStyle/>
        <a:p>
          <a:endParaRPr lang="el-GR"/>
        </a:p>
      </dgm:t>
    </dgm:pt>
    <dgm:pt modelId="{ADFFA3FF-5EA4-401F-A29E-066C29CB6CB0}" type="pres">
      <dgm:prSet presAssocID="{FBD9410B-8C0B-4EF3-9607-2571E44CDBA8}" presName="spacer" presStyleCnt="0"/>
      <dgm:spPr/>
      <dgm:t>
        <a:bodyPr/>
        <a:lstStyle/>
        <a:p>
          <a:endParaRPr lang="el-GR"/>
        </a:p>
      </dgm:t>
    </dgm:pt>
    <dgm:pt modelId="{0BA6BE5C-D68B-4D31-A6BC-072788C94F0B}" type="pres">
      <dgm:prSet presAssocID="{F902AC37-0BB1-441A-93B7-8A7FF457FA67}" presName="parentText" presStyleLbl="node1" presStyleIdx="9" presStyleCnt="10">
        <dgm:presLayoutVars>
          <dgm:chMax val="0"/>
          <dgm:bulletEnabled val="1"/>
        </dgm:presLayoutVars>
      </dgm:prSet>
      <dgm:spPr/>
      <dgm:t>
        <a:bodyPr/>
        <a:lstStyle/>
        <a:p>
          <a:endParaRPr lang="el-GR"/>
        </a:p>
      </dgm:t>
    </dgm:pt>
  </dgm:ptLst>
  <dgm:cxnLst>
    <dgm:cxn modelId="{A02ECFC8-F218-44F6-AC57-3F9B438730C4}" type="presOf" srcId="{E4DEC052-3A12-43FB-86E1-599F35A7F4BA}" destId="{63CA94DF-51E3-4374-92C9-3060C7B39761}" srcOrd="0" destOrd="0" presId="urn:microsoft.com/office/officeart/2005/8/layout/vList2"/>
    <dgm:cxn modelId="{6C747871-AD03-4350-9DD8-686045ADB75E}" srcId="{8BBCC7C5-EE39-4D85-A8DE-7931706BD2BC}" destId="{E4DEC052-3A12-43FB-86E1-599F35A7F4BA}" srcOrd="4" destOrd="0" parTransId="{FF89CD09-EDEA-4955-9C26-47E76B81CC81}" sibTransId="{D34E58CB-869A-4D2F-B9C1-6F0EAB16F9F2}"/>
    <dgm:cxn modelId="{AD33057B-BC39-40B5-877A-F5B48B15075F}" srcId="{8BBCC7C5-EE39-4D85-A8DE-7931706BD2BC}" destId="{7CE175DE-0233-4F68-AFEA-BA7104B2835B}" srcOrd="3" destOrd="0" parTransId="{95ADF1DE-F92E-4C39-9E7A-BAE86B4B3E79}" sibTransId="{C90462EF-2744-4171-BD4B-38399913887C}"/>
    <dgm:cxn modelId="{F13085E5-8D3A-4C7E-BD91-EA421F93F255}" srcId="{8BBCC7C5-EE39-4D85-A8DE-7931706BD2BC}" destId="{F902AC37-0BB1-441A-93B7-8A7FF457FA67}" srcOrd="9" destOrd="0" parTransId="{715207CC-7F5A-4DC9-9930-3533D6E48C5F}" sibTransId="{391CB25D-7AF2-4A8C-B113-E64BC1E07AB4}"/>
    <dgm:cxn modelId="{F0712243-B2F4-42FA-8517-B9032507574E}" srcId="{8BBCC7C5-EE39-4D85-A8DE-7931706BD2BC}" destId="{D7440FEF-278E-4971-B73F-B6933FFC209C}" srcOrd="7" destOrd="0" parTransId="{068DF467-0772-414B-ABA1-560E92BF75BC}" sibTransId="{E3EE5275-D2A6-4F19-859E-F8487C8C57F3}"/>
    <dgm:cxn modelId="{8BEC5A67-197B-4A94-A553-BB6F60FC00F5}" type="presOf" srcId="{8BBCC7C5-EE39-4D85-A8DE-7931706BD2BC}" destId="{4DECD4AB-C144-462F-946A-0B600C9D2E15}" srcOrd="0" destOrd="0" presId="urn:microsoft.com/office/officeart/2005/8/layout/vList2"/>
    <dgm:cxn modelId="{2C13E955-7EC3-49A0-B744-48D655996357}" srcId="{8BBCC7C5-EE39-4D85-A8DE-7931706BD2BC}" destId="{CE8A37FF-0A66-4BB3-95B4-5ECEC5531F0F}" srcOrd="2" destOrd="0" parTransId="{4F7C6B66-8C67-4DF7-9E08-FDF5D6FA5BB7}" sibTransId="{BD5B90B2-C5B0-41C8-B45E-C51C64C781B6}"/>
    <dgm:cxn modelId="{4A9BCC71-1B30-4AA5-A612-83C6C9DB9821}" srcId="{8BBCC7C5-EE39-4D85-A8DE-7931706BD2BC}" destId="{0B62B9BF-8F57-4D71-B423-10337DB31015}" srcOrd="5" destOrd="0" parTransId="{8D82F165-263F-442C-A01E-1A4988B44DBA}" sibTransId="{BF885DAF-8816-4155-B4BE-2F3E58E9761F}"/>
    <dgm:cxn modelId="{75E88B02-0A33-444C-B1EC-0D727630D570}" srcId="{8BBCC7C5-EE39-4D85-A8DE-7931706BD2BC}" destId="{417F67B6-A251-4E05-8CA0-6DC092E28469}" srcOrd="1" destOrd="0" parTransId="{EE3BCC3B-33EF-464B-8A82-FEDCB00D84B1}" sibTransId="{70D28412-AAFD-420D-9B7E-CC8A8973092D}"/>
    <dgm:cxn modelId="{66EBBE2F-A553-4476-8A81-0B48F83C5ABD}" srcId="{8BBCC7C5-EE39-4D85-A8DE-7931706BD2BC}" destId="{A211F3F5-BE64-477F-B1F0-BF0D21B989DD}" srcOrd="6" destOrd="0" parTransId="{F7CF92F5-E26F-4CA6-AEDB-9AFCF28AE234}" sibTransId="{2D3C8EE3-4CF6-42B4-9FDF-DCB1098C6931}"/>
    <dgm:cxn modelId="{A2D489ED-4A26-412B-83F8-5F59CF559B2B}" type="presOf" srcId="{CE4676EE-5486-4763-BCC3-51688057CCFC}" destId="{49242EA6-6CB2-4D36-B047-80CF5AE104F9}" srcOrd="0" destOrd="0" presId="urn:microsoft.com/office/officeart/2005/8/layout/vList2"/>
    <dgm:cxn modelId="{C09A7F02-51EA-4A9D-B784-C4CFBEB1316B}" type="presOf" srcId="{F902AC37-0BB1-441A-93B7-8A7FF457FA67}" destId="{0BA6BE5C-D68B-4D31-A6BC-072788C94F0B}" srcOrd="0" destOrd="0" presId="urn:microsoft.com/office/officeart/2005/8/layout/vList2"/>
    <dgm:cxn modelId="{9640FD32-3D98-4404-AE93-B64D295806D1}" type="presOf" srcId="{F440A2A8-80C2-404F-9DF3-85EBF014F861}" destId="{BE893D19-9EDB-44A4-B1EC-5648F685ECC1}" srcOrd="0" destOrd="0" presId="urn:microsoft.com/office/officeart/2005/8/layout/vList2"/>
    <dgm:cxn modelId="{7E484AEC-5BB5-4350-AE9A-7C0245168128}" srcId="{8BBCC7C5-EE39-4D85-A8DE-7931706BD2BC}" destId="{CE4676EE-5486-4763-BCC3-51688057CCFC}" srcOrd="8" destOrd="0" parTransId="{BA92C309-C467-401F-B4C4-ED5ECF468F9F}" sibTransId="{FBD9410B-8C0B-4EF3-9607-2571E44CDBA8}"/>
    <dgm:cxn modelId="{5F2D0E60-36A4-46E4-A4F0-DE71CB376446}" type="presOf" srcId="{417F67B6-A251-4E05-8CA0-6DC092E28469}" destId="{1719801F-ED89-4CA9-BF38-8B9CC8444F2C}" srcOrd="0" destOrd="0" presId="urn:microsoft.com/office/officeart/2005/8/layout/vList2"/>
    <dgm:cxn modelId="{BE33D12F-C71E-485F-9A3D-25C651D5C337}" type="presOf" srcId="{0B62B9BF-8F57-4D71-B423-10337DB31015}" destId="{0C38246A-6F61-4122-9C83-F0EAC3D35EFF}" srcOrd="0" destOrd="0" presId="urn:microsoft.com/office/officeart/2005/8/layout/vList2"/>
    <dgm:cxn modelId="{6CA30171-4F20-4FD1-B40B-04B01EF1D00C}" type="presOf" srcId="{A211F3F5-BE64-477F-B1F0-BF0D21B989DD}" destId="{F1C83355-AD78-42B5-BC2D-12C95F9B672F}" srcOrd="0" destOrd="0" presId="urn:microsoft.com/office/officeart/2005/8/layout/vList2"/>
    <dgm:cxn modelId="{E9DC799D-7923-4D30-8630-769F71304BF5}" type="presOf" srcId="{D7440FEF-278E-4971-B73F-B6933FFC209C}" destId="{6469A623-E6FC-4EFB-A042-F7E4BD6BEAC2}" srcOrd="0" destOrd="0" presId="urn:microsoft.com/office/officeart/2005/8/layout/vList2"/>
    <dgm:cxn modelId="{8430F449-66F4-445B-9039-677887BA191B}" srcId="{8BBCC7C5-EE39-4D85-A8DE-7931706BD2BC}" destId="{F440A2A8-80C2-404F-9DF3-85EBF014F861}" srcOrd="0" destOrd="0" parTransId="{342DAC93-1982-483B-A4F7-F35520B068DC}" sibTransId="{3D42D8B7-3230-4E11-B7FF-4E968C55EE5A}"/>
    <dgm:cxn modelId="{6E91C0B8-CFDD-49ED-A3A5-52476DE6B33D}" type="presOf" srcId="{7CE175DE-0233-4F68-AFEA-BA7104B2835B}" destId="{7E65D825-E4A1-40C1-8FD7-BC68020A5BCB}" srcOrd="0" destOrd="0" presId="urn:microsoft.com/office/officeart/2005/8/layout/vList2"/>
    <dgm:cxn modelId="{2CD7802F-D6CF-48BA-BC17-92613CAAD4F7}" type="presOf" srcId="{CE8A37FF-0A66-4BB3-95B4-5ECEC5531F0F}" destId="{1600B111-42C4-472A-8EA1-85D3EE6D3C39}" srcOrd="0" destOrd="0" presId="urn:microsoft.com/office/officeart/2005/8/layout/vList2"/>
    <dgm:cxn modelId="{7F0ED3FD-E55B-44F5-A060-5C6A60271376}" type="presParOf" srcId="{4DECD4AB-C144-462F-946A-0B600C9D2E15}" destId="{BE893D19-9EDB-44A4-B1EC-5648F685ECC1}" srcOrd="0" destOrd="0" presId="urn:microsoft.com/office/officeart/2005/8/layout/vList2"/>
    <dgm:cxn modelId="{51902124-C247-44B0-8CDA-BF881CEAA9C5}" type="presParOf" srcId="{4DECD4AB-C144-462F-946A-0B600C9D2E15}" destId="{6628B860-CA1D-4383-A0A6-D0F2160E9F44}" srcOrd="1" destOrd="0" presId="urn:microsoft.com/office/officeart/2005/8/layout/vList2"/>
    <dgm:cxn modelId="{3CD1065F-4E94-42B7-9A0E-6329D77AE4DF}" type="presParOf" srcId="{4DECD4AB-C144-462F-946A-0B600C9D2E15}" destId="{1719801F-ED89-4CA9-BF38-8B9CC8444F2C}" srcOrd="2" destOrd="0" presId="urn:microsoft.com/office/officeart/2005/8/layout/vList2"/>
    <dgm:cxn modelId="{D2F216B4-42FC-4DEA-9D52-EF3339F52411}" type="presParOf" srcId="{4DECD4AB-C144-462F-946A-0B600C9D2E15}" destId="{DB6F4AF4-F2E7-4150-B23E-ADB2DA21BBBB}" srcOrd="3" destOrd="0" presId="urn:microsoft.com/office/officeart/2005/8/layout/vList2"/>
    <dgm:cxn modelId="{6E61806F-AB97-4B0E-8BF4-7650C1B5DFD2}" type="presParOf" srcId="{4DECD4AB-C144-462F-946A-0B600C9D2E15}" destId="{1600B111-42C4-472A-8EA1-85D3EE6D3C39}" srcOrd="4" destOrd="0" presId="urn:microsoft.com/office/officeart/2005/8/layout/vList2"/>
    <dgm:cxn modelId="{CF38066C-51A4-4DF6-9171-4E098E278514}" type="presParOf" srcId="{4DECD4AB-C144-462F-946A-0B600C9D2E15}" destId="{B4CE6853-B96C-499D-80B2-DD985FFBA28C}" srcOrd="5" destOrd="0" presId="urn:microsoft.com/office/officeart/2005/8/layout/vList2"/>
    <dgm:cxn modelId="{FDAB4BAF-5706-4FFD-B786-38D524E91454}" type="presParOf" srcId="{4DECD4AB-C144-462F-946A-0B600C9D2E15}" destId="{7E65D825-E4A1-40C1-8FD7-BC68020A5BCB}" srcOrd="6" destOrd="0" presId="urn:microsoft.com/office/officeart/2005/8/layout/vList2"/>
    <dgm:cxn modelId="{C6AAF531-9914-4CAC-87DD-C7B3E9AFB3B1}" type="presParOf" srcId="{4DECD4AB-C144-462F-946A-0B600C9D2E15}" destId="{617797B5-442C-4767-A31E-D67862B47950}" srcOrd="7" destOrd="0" presId="urn:microsoft.com/office/officeart/2005/8/layout/vList2"/>
    <dgm:cxn modelId="{49117D12-26BF-4456-8F9A-0AF06990F319}" type="presParOf" srcId="{4DECD4AB-C144-462F-946A-0B600C9D2E15}" destId="{63CA94DF-51E3-4374-92C9-3060C7B39761}" srcOrd="8" destOrd="0" presId="urn:microsoft.com/office/officeart/2005/8/layout/vList2"/>
    <dgm:cxn modelId="{B893DF37-CA3E-4087-BFB8-DE24FBFCBC35}" type="presParOf" srcId="{4DECD4AB-C144-462F-946A-0B600C9D2E15}" destId="{9AC020CA-349B-46DE-ABB7-2C7DFB77AB2D}" srcOrd="9" destOrd="0" presId="urn:microsoft.com/office/officeart/2005/8/layout/vList2"/>
    <dgm:cxn modelId="{DE448AAE-E3FE-4769-B898-6F495ADED72F}" type="presParOf" srcId="{4DECD4AB-C144-462F-946A-0B600C9D2E15}" destId="{0C38246A-6F61-4122-9C83-F0EAC3D35EFF}" srcOrd="10" destOrd="0" presId="urn:microsoft.com/office/officeart/2005/8/layout/vList2"/>
    <dgm:cxn modelId="{FB9156CF-1FB8-4563-9891-680A87AC912C}" type="presParOf" srcId="{4DECD4AB-C144-462F-946A-0B600C9D2E15}" destId="{ED38824C-F23C-433E-BEE0-6A5E44951875}" srcOrd="11" destOrd="0" presId="urn:microsoft.com/office/officeart/2005/8/layout/vList2"/>
    <dgm:cxn modelId="{33D8FE3C-B535-4343-8BAB-367CAA030D2D}" type="presParOf" srcId="{4DECD4AB-C144-462F-946A-0B600C9D2E15}" destId="{F1C83355-AD78-42B5-BC2D-12C95F9B672F}" srcOrd="12" destOrd="0" presId="urn:microsoft.com/office/officeart/2005/8/layout/vList2"/>
    <dgm:cxn modelId="{B41438A2-74A5-412B-B82A-40E15BC4A22F}" type="presParOf" srcId="{4DECD4AB-C144-462F-946A-0B600C9D2E15}" destId="{BCC2DE5C-D433-4480-B5C0-D83B454F3F69}" srcOrd="13" destOrd="0" presId="urn:microsoft.com/office/officeart/2005/8/layout/vList2"/>
    <dgm:cxn modelId="{C4531EA7-123B-4FE2-AA54-D8F08811A7C2}" type="presParOf" srcId="{4DECD4AB-C144-462F-946A-0B600C9D2E15}" destId="{6469A623-E6FC-4EFB-A042-F7E4BD6BEAC2}" srcOrd="14" destOrd="0" presId="urn:microsoft.com/office/officeart/2005/8/layout/vList2"/>
    <dgm:cxn modelId="{4C8D608E-3E7B-4498-9381-9E60719009B0}" type="presParOf" srcId="{4DECD4AB-C144-462F-946A-0B600C9D2E15}" destId="{B584E4AB-8B7B-4772-833C-185D6ED463B5}" srcOrd="15" destOrd="0" presId="urn:microsoft.com/office/officeart/2005/8/layout/vList2"/>
    <dgm:cxn modelId="{C42D68DA-AAAD-46A7-810D-4473C947A5A6}" type="presParOf" srcId="{4DECD4AB-C144-462F-946A-0B600C9D2E15}" destId="{49242EA6-6CB2-4D36-B047-80CF5AE104F9}" srcOrd="16" destOrd="0" presId="urn:microsoft.com/office/officeart/2005/8/layout/vList2"/>
    <dgm:cxn modelId="{4723EBA7-FC8F-4C19-BACB-AD9A261CDE6D}" type="presParOf" srcId="{4DECD4AB-C144-462F-946A-0B600C9D2E15}" destId="{ADFFA3FF-5EA4-401F-A29E-066C29CB6CB0}" srcOrd="17" destOrd="0" presId="urn:microsoft.com/office/officeart/2005/8/layout/vList2"/>
    <dgm:cxn modelId="{ACF34626-242C-42EB-9653-9DD9657D05C2}" type="presParOf" srcId="{4DECD4AB-C144-462F-946A-0B600C9D2E15}" destId="{0BA6BE5C-D68B-4D31-A6BC-072788C94F0B}" srcOrd="18"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CDED8C2-155D-4536-A5AE-79FA4FF60785}" type="doc">
      <dgm:prSet loTypeId="urn:microsoft.com/office/officeart/2005/8/layout/pyramid1" loCatId="pyramid" qsTypeId="urn:microsoft.com/office/officeart/2005/8/quickstyle/simple2" qsCatId="simple" csTypeId="urn:microsoft.com/office/officeart/2005/8/colors/accent1_2" csCatId="accent1" phldr="1"/>
      <dgm:spPr/>
      <dgm:t>
        <a:bodyPr/>
        <a:lstStyle/>
        <a:p>
          <a:endParaRPr lang="el-GR"/>
        </a:p>
      </dgm:t>
    </dgm:pt>
    <dgm:pt modelId="{A9E7B84D-97DC-40A4-A0BA-5488A68369B7}">
      <dgm:prSet phldrT="[Text]" custT="1"/>
      <dgm:spPr/>
      <dgm:t>
        <a:bodyPr/>
        <a:lstStyle/>
        <a:p>
          <a:r>
            <a:rPr lang="el-GR" sz="1800" b="1" dirty="0" smtClean="0"/>
            <a:t>Χρήση στοιχείων από ΔΠ</a:t>
          </a:r>
          <a:endParaRPr lang="el-GR" sz="1800" b="1" dirty="0"/>
        </a:p>
      </dgm:t>
    </dgm:pt>
    <dgm:pt modelId="{0950890A-4A0C-4D9B-B1A9-D5F30A00AEE2}" type="parTrans" cxnId="{289A25E0-34CD-4187-A6E6-1A750C184BC5}">
      <dgm:prSet/>
      <dgm:spPr/>
      <dgm:t>
        <a:bodyPr/>
        <a:lstStyle/>
        <a:p>
          <a:endParaRPr lang="el-GR"/>
        </a:p>
      </dgm:t>
    </dgm:pt>
    <dgm:pt modelId="{95770526-63E1-42A9-9625-2581C79091A7}" type="sibTrans" cxnId="{289A25E0-34CD-4187-A6E6-1A750C184BC5}">
      <dgm:prSet/>
      <dgm:spPr/>
      <dgm:t>
        <a:bodyPr/>
        <a:lstStyle/>
        <a:p>
          <a:endParaRPr lang="el-GR"/>
        </a:p>
      </dgm:t>
    </dgm:pt>
    <dgm:pt modelId="{781D2622-5158-42BF-AF5A-44456BE6B747}">
      <dgm:prSet custT="1"/>
      <dgm:spPr/>
      <dgm:t>
        <a:bodyPr/>
        <a:lstStyle/>
        <a:p>
          <a:r>
            <a:rPr lang="el-GR" sz="1800" b="1" dirty="0" smtClean="0"/>
            <a:t>Στοιχεία έρευνας από τις μεγάλες επιχειρήσεις (για την εκτίμηση των μεταβλητών που λείπουν)</a:t>
          </a:r>
          <a:endParaRPr lang="el-GR" sz="1800" b="1" dirty="0"/>
        </a:p>
      </dgm:t>
    </dgm:pt>
    <dgm:pt modelId="{204B20F0-4526-4170-B251-107F5BB5579C}" type="parTrans" cxnId="{EFABF8FA-CCE8-4FFA-BAB4-EE6D37F219DB}">
      <dgm:prSet/>
      <dgm:spPr/>
      <dgm:t>
        <a:bodyPr/>
        <a:lstStyle/>
        <a:p>
          <a:endParaRPr lang="el-GR"/>
        </a:p>
      </dgm:t>
    </dgm:pt>
    <dgm:pt modelId="{7810B680-BE00-4BB5-B818-7AD648E5EEBE}" type="sibTrans" cxnId="{EFABF8FA-CCE8-4FFA-BAB4-EE6D37F219DB}">
      <dgm:prSet/>
      <dgm:spPr/>
      <dgm:t>
        <a:bodyPr/>
        <a:lstStyle/>
        <a:p>
          <a:endParaRPr lang="el-GR"/>
        </a:p>
      </dgm:t>
    </dgm:pt>
    <dgm:pt modelId="{DCDBDE1B-8940-41F7-A3D9-8FF1F4E83C25}">
      <dgm:prSet/>
      <dgm:spPr/>
      <dgm:t>
        <a:bodyPr/>
        <a:lstStyle/>
        <a:p>
          <a:r>
            <a:rPr lang="el-GR" b="1" dirty="0" smtClean="0"/>
            <a:t>Σχεδιασμός ερωτηματολογίου</a:t>
          </a:r>
          <a:endParaRPr lang="el-GR" b="1" dirty="0"/>
        </a:p>
      </dgm:t>
    </dgm:pt>
    <dgm:pt modelId="{841A553B-F054-4ED2-95F0-10665F02A4F6}" type="parTrans" cxnId="{2E23797C-64C1-4363-B19C-B56403E1A6D8}">
      <dgm:prSet/>
      <dgm:spPr/>
      <dgm:t>
        <a:bodyPr/>
        <a:lstStyle/>
        <a:p>
          <a:endParaRPr lang="el-GR"/>
        </a:p>
      </dgm:t>
    </dgm:pt>
    <dgm:pt modelId="{5E79CDF7-7047-4D43-AD64-2BA7A0F0EA83}" type="sibTrans" cxnId="{2E23797C-64C1-4363-B19C-B56403E1A6D8}">
      <dgm:prSet/>
      <dgm:spPr/>
      <dgm:t>
        <a:bodyPr/>
        <a:lstStyle/>
        <a:p>
          <a:endParaRPr lang="el-GR"/>
        </a:p>
      </dgm:t>
    </dgm:pt>
    <dgm:pt modelId="{7C9FF934-6A4F-492C-9BDF-966E4AEB170A}">
      <dgm:prSet/>
      <dgm:spPr/>
      <dgm:t>
        <a:bodyPr/>
        <a:lstStyle/>
        <a:p>
          <a:r>
            <a:rPr lang="el-GR" b="1" dirty="0" smtClean="0"/>
            <a:t>Σχεδιασμός δείγματος</a:t>
          </a:r>
          <a:endParaRPr lang="el-GR" b="1" dirty="0"/>
        </a:p>
      </dgm:t>
    </dgm:pt>
    <dgm:pt modelId="{DFA34C65-4D99-4D75-AE2D-B87AA845CE09}" type="parTrans" cxnId="{5BB0062C-8AD2-46C2-BB10-FC5B98048994}">
      <dgm:prSet/>
      <dgm:spPr/>
      <dgm:t>
        <a:bodyPr/>
        <a:lstStyle/>
        <a:p>
          <a:endParaRPr lang="el-GR"/>
        </a:p>
      </dgm:t>
    </dgm:pt>
    <dgm:pt modelId="{94A51E40-9FB1-437E-94F6-45DE0DB587BC}" type="sibTrans" cxnId="{5BB0062C-8AD2-46C2-BB10-FC5B98048994}">
      <dgm:prSet/>
      <dgm:spPr/>
      <dgm:t>
        <a:bodyPr/>
        <a:lstStyle/>
        <a:p>
          <a:endParaRPr lang="el-GR"/>
        </a:p>
      </dgm:t>
    </dgm:pt>
    <dgm:pt modelId="{7685B8C9-5904-499A-9483-E833A53D35D6}">
      <dgm:prSet/>
      <dgm:spPr/>
      <dgm:t>
        <a:bodyPr/>
        <a:lstStyle/>
        <a:p>
          <a:r>
            <a:rPr lang="el-GR" b="1" dirty="0" smtClean="0"/>
            <a:t>Οργάνωση έρευνας πεδίου</a:t>
          </a:r>
          <a:endParaRPr lang="el-GR" b="1" dirty="0"/>
        </a:p>
      </dgm:t>
    </dgm:pt>
    <dgm:pt modelId="{A3CAA7FE-5580-47AC-ABDF-20D3EEA839FE}" type="parTrans" cxnId="{EADBBE3B-0476-4AD4-87DF-93BA5CC5D8D6}">
      <dgm:prSet/>
      <dgm:spPr/>
      <dgm:t>
        <a:bodyPr/>
        <a:lstStyle/>
        <a:p>
          <a:endParaRPr lang="el-GR"/>
        </a:p>
      </dgm:t>
    </dgm:pt>
    <dgm:pt modelId="{BF9746F5-BA48-4AAA-9054-FC29E117E4E1}" type="sibTrans" cxnId="{EADBBE3B-0476-4AD4-87DF-93BA5CC5D8D6}">
      <dgm:prSet/>
      <dgm:spPr/>
      <dgm:t>
        <a:bodyPr/>
        <a:lstStyle/>
        <a:p>
          <a:endParaRPr lang="el-GR"/>
        </a:p>
      </dgm:t>
    </dgm:pt>
    <dgm:pt modelId="{709FB76A-3EBD-447E-B3E0-E55735CB98A8}">
      <dgm:prSet/>
      <dgm:spPr/>
      <dgm:t>
        <a:bodyPr/>
        <a:lstStyle/>
        <a:p>
          <a:r>
            <a:rPr lang="el-GR" b="1" dirty="0" smtClean="0"/>
            <a:t>Διενέργεια έρευνας</a:t>
          </a:r>
          <a:endParaRPr lang="el-GR" b="1" dirty="0"/>
        </a:p>
      </dgm:t>
    </dgm:pt>
    <dgm:pt modelId="{C9EDD3AB-F1DE-402B-86E4-6BB8D1927AF1}" type="parTrans" cxnId="{5ABA08EB-63BC-4075-859C-89CDB72D321E}">
      <dgm:prSet/>
      <dgm:spPr/>
      <dgm:t>
        <a:bodyPr/>
        <a:lstStyle/>
        <a:p>
          <a:endParaRPr lang="el-GR"/>
        </a:p>
      </dgm:t>
    </dgm:pt>
    <dgm:pt modelId="{FCD728FD-37A6-42A6-83A0-33BD8B654112}" type="sibTrans" cxnId="{5ABA08EB-63BC-4075-859C-89CDB72D321E}">
      <dgm:prSet/>
      <dgm:spPr/>
      <dgm:t>
        <a:bodyPr/>
        <a:lstStyle/>
        <a:p>
          <a:endParaRPr lang="el-GR"/>
        </a:p>
      </dgm:t>
    </dgm:pt>
    <dgm:pt modelId="{0D580460-D2AD-45C1-B858-C93093076C1E}">
      <dgm:prSet/>
      <dgm:spPr/>
      <dgm:t>
        <a:bodyPr/>
        <a:lstStyle/>
        <a:p>
          <a:r>
            <a:rPr lang="el-GR" b="1" dirty="0" smtClean="0"/>
            <a:t>Επεξεργασία ερωτηματολογίων (έλεγχοι λογικοί και πληρότητας, </a:t>
          </a:r>
          <a:r>
            <a:rPr lang="en-US" b="1" dirty="0" smtClean="0"/>
            <a:t>data entry</a:t>
          </a:r>
          <a:r>
            <a:rPr lang="el-GR" b="1" dirty="0" smtClean="0"/>
            <a:t>, μηχανογραφικοί έλεγχοι)</a:t>
          </a:r>
          <a:endParaRPr lang="el-GR" b="1" dirty="0"/>
        </a:p>
      </dgm:t>
    </dgm:pt>
    <dgm:pt modelId="{84E41A9F-8A2E-4B81-85FC-728CC3A9E0B7}" type="parTrans" cxnId="{7D45081A-CD44-42F4-A5F7-4B9EB00A1BFC}">
      <dgm:prSet/>
      <dgm:spPr/>
      <dgm:t>
        <a:bodyPr/>
        <a:lstStyle/>
        <a:p>
          <a:endParaRPr lang="el-GR"/>
        </a:p>
      </dgm:t>
    </dgm:pt>
    <dgm:pt modelId="{3EFE28E2-8C86-4918-886F-2FC394B41CE9}" type="sibTrans" cxnId="{7D45081A-CD44-42F4-A5F7-4B9EB00A1BFC}">
      <dgm:prSet/>
      <dgm:spPr/>
      <dgm:t>
        <a:bodyPr/>
        <a:lstStyle/>
        <a:p>
          <a:endParaRPr lang="el-GR"/>
        </a:p>
      </dgm:t>
    </dgm:pt>
    <dgm:pt modelId="{54626E23-F8B4-4A52-B344-58BD4CCFD979}">
      <dgm:prSet custT="1"/>
      <dgm:spPr/>
      <dgm:t>
        <a:bodyPr/>
        <a:lstStyle/>
        <a:p>
          <a:r>
            <a:rPr lang="el-GR" sz="1800" b="1" dirty="0" smtClean="0"/>
            <a:t>Ενοποίηση των στοιχείων ΔΠ και ερευνών και εκτίμηση των αποτελεσμάτων </a:t>
          </a:r>
          <a:r>
            <a:rPr lang="en-US" sz="1800" b="1" dirty="0" smtClean="0"/>
            <a:t>SBS </a:t>
          </a:r>
          <a:endParaRPr lang="el-GR" sz="1800" b="1" dirty="0"/>
        </a:p>
      </dgm:t>
    </dgm:pt>
    <dgm:pt modelId="{EED7D454-1CA5-40C6-8D10-DF87A8E1FAB3}" type="parTrans" cxnId="{364A2890-782A-4131-A75B-EB7CA7B5BD0F}">
      <dgm:prSet/>
      <dgm:spPr/>
      <dgm:t>
        <a:bodyPr/>
        <a:lstStyle/>
        <a:p>
          <a:endParaRPr lang="el-GR"/>
        </a:p>
      </dgm:t>
    </dgm:pt>
    <dgm:pt modelId="{4F6D1391-0767-494D-9851-6B698772E11D}" type="sibTrans" cxnId="{364A2890-782A-4131-A75B-EB7CA7B5BD0F}">
      <dgm:prSet/>
      <dgm:spPr/>
      <dgm:t>
        <a:bodyPr/>
        <a:lstStyle/>
        <a:p>
          <a:endParaRPr lang="el-GR"/>
        </a:p>
      </dgm:t>
    </dgm:pt>
    <dgm:pt modelId="{B823F44D-FF70-4700-AF47-F8A66B91A1F9}" type="pres">
      <dgm:prSet presAssocID="{7CDED8C2-155D-4536-A5AE-79FA4FF60785}" presName="Name0" presStyleCnt="0">
        <dgm:presLayoutVars>
          <dgm:dir/>
          <dgm:animLvl val="lvl"/>
          <dgm:resizeHandles val="exact"/>
        </dgm:presLayoutVars>
      </dgm:prSet>
      <dgm:spPr/>
      <dgm:t>
        <a:bodyPr/>
        <a:lstStyle/>
        <a:p>
          <a:endParaRPr lang="el-GR"/>
        </a:p>
      </dgm:t>
    </dgm:pt>
    <dgm:pt modelId="{A85FC583-F151-4071-95FA-590E38C3F9ED}" type="pres">
      <dgm:prSet presAssocID="{A9E7B84D-97DC-40A4-A0BA-5488A68369B7}" presName="Name8" presStyleCnt="0"/>
      <dgm:spPr/>
      <dgm:t>
        <a:bodyPr/>
        <a:lstStyle/>
        <a:p>
          <a:endParaRPr lang="el-GR"/>
        </a:p>
      </dgm:t>
    </dgm:pt>
    <dgm:pt modelId="{527B64F6-3479-4B67-B81E-97587C015DB3}" type="pres">
      <dgm:prSet presAssocID="{A9E7B84D-97DC-40A4-A0BA-5488A68369B7}" presName="level" presStyleLbl="node1" presStyleIdx="0" presStyleCnt="3">
        <dgm:presLayoutVars>
          <dgm:chMax val="1"/>
          <dgm:bulletEnabled val="1"/>
        </dgm:presLayoutVars>
      </dgm:prSet>
      <dgm:spPr/>
      <dgm:t>
        <a:bodyPr/>
        <a:lstStyle/>
        <a:p>
          <a:endParaRPr lang="el-GR"/>
        </a:p>
      </dgm:t>
    </dgm:pt>
    <dgm:pt modelId="{D4A34E22-BA11-402D-8C96-D5DE79D62F4C}" type="pres">
      <dgm:prSet presAssocID="{A9E7B84D-97DC-40A4-A0BA-5488A68369B7}" presName="levelTx" presStyleLbl="revTx" presStyleIdx="0" presStyleCnt="0">
        <dgm:presLayoutVars>
          <dgm:chMax val="1"/>
          <dgm:bulletEnabled val="1"/>
        </dgm:presLayoutVars>
      </dgm:prSet>
      <dgm:spPr/>
      <dgm:t>
        <a:bodyPr/>
        <a:lstStyle/>
        <a:p>
          <a:endParaRPr lang="el-GR"/>
        </a:p>
      </dgm:t>
    </dgm:pt>
    <dgm:pt modelId="{FFC1FF4F-A4C6-44DC-A63B-56C241B3DB5E}" type="pres">
      <dgm:prSet presAssocID="{781D2622-5158-42BF-AF5A-44456BE6B747}" presName="Name8" presStyleCnt="0"/>
      <dgm:spPr/>
      <dgm:t>
        <a:bodyPr/>
        <a:lstStyle/>
        <a:p>
          <a:endParaRPr lang="el-GR"/>
        </a:p>
      </dgm:t>
    </dgm:pt>
    <dgm:pt modelId="{DC615AEC-BC42-46DF-BF5E-18C57FC26F03}" type="pres">
      <dgm:prSet presAssocID="{781D2622-5158-42BF-AF5A-44456BE6B747}" presName="acctBkgd" presStyleLbl="alignAcc1" presStyleIdx="0" presStyleCnt="1"/>
      <dgm:spPr/>
      <dgm:t>
        <a:bodyPr/>
        <a:lstStyle/>
        <a:p>
          <a:endParaRPr lang="el-GR"/>
        </a:p>
      </dgm:t>
    </dgm:pt>
    <dgm:pt modelId="{758FF167-9048-434D-B29F-3BFE24377F89}" type="pres">
      <dgm:prSet presAssocID="{781D2622-5158-42BF-AF5A-44456BE6B747}" presName="acctTx" presStyleLbl="alignAcc1" presStyleIdx="0" presStyleCnt="1">
        <dgm:presLayoutVars>
          <dgm:bulletEnabled val="1"/>
        </dgm:presLayoutVars>
      </dgm:prSet>
      <dgm:spPr/>
      <dgm:t>
        <a:bodyPr/>
        <a:lstStyle/>
        <a:p>
          <a:endParaRPr lang="el-GR"/>
        </a:p>
      </dgm:t>
    </dgm:pt>
    <dgm:pt modelId="{7521AE18-EBDF-41AD-8906-45EE02F9193A}" type="pres">
      <dgm:prSet presAssocID="{781D2622-5158-42BF-AF5A-44456BE6B747}" presName="level" presStyleLbl="node1" presStyleIdx="1" presStyleCnt="3">
        <dgm:presLayoutVars>
          <dgm:chMax val="1"/>
          <dgm:bulletEnabled val="1"/>
        </dgm:presLayoutVars>
      </dgm:prSet>
      <dgm:spPr/>
      <dgm:t>
        <a:bodyPr/>
        <a:lstStyle/>
        <a:p>
          <a:endParaRPr lang="el-GR"/>
        </a:p>
      </dgm:t>
    </dgm:pt>
    <dgm:pt modelId="{EBB92607-9522-484A-A16A-489AADA9F899}" type="pres">
      <dgm:prSet presAssocID="{781D2622-5158-42BF-AF5A-44456BE6B747}" presName="levelTx" presStyleLbl="revTx" presStyleIdx="0" presStyleCnt="0">
        <dgm:presLayoutVars>
          <dgm:chMax val="1"/>
          <dgm:bulletEnabled val="1"/>
        </dgm:presLayoutVars>
      </dgm:prSet>
      <dgm:spPr/>
      <dgm:t>
        <a:bodyPr/>
        <a:lstStyle/>
        <a:p>
          <a:endParaRPr lang="el-GR"/>
        </a:p>
      </dgm:t>
    </dgm:pt>
    <dgm:pt modelId="{EF59A91D-5389-434F-8B05-EAE994A240E6}" type="pres">
      <dgm:prSet presAssocID="{54626E23-F8B4-4A52-B344-58BD4CCFD979}" presName="Name8" presStyleCnt="0"/>
      <dgm:spPr/>
      <dgm:t>
        <a:bodyPr/>
        <a:lstStyle/>
        <a:p>
          <a:endParaRPr lang="el-GR"/>
        </a:p>
      </dgm:t>
    </dgm:pt>
    <dgm:pt modelId="{5F6D1B69-64CB-4163-9340-9E5EA169DB70}" type="pres">
      <dgm:prSet presAssocID="{54626E23-F8B4-4A52-B344-58BD4CCFD979}" presName="level" presStyleLbl="node1" presStyleIdx="2" presStyleCnt="3">
        <dgm:presLayoutVars>
          <dgm:chMax val="1"/>
          <dgm:bulletEnabled val="1"/>
        </dgm:presLayoutVars>
      </dgm:prSet>
      <dgm:spPr/>
      <dgm:t>
        <a:bodyPr/>
        <a:lstStyle/>
        <a:p>
          <a:endParaRPr lang="el-GR"/>
        </a:p>
      </dgm:t>
    </dgm:pt>
    <dgm:pt modelId="{BDB177D4-1128-4869-8672-2A7045537DE2}" type="pres">
      <dgm:prSet presAssocID="{54626E23-F8B4-4A52-B344-58BD4CCFD979}" presName="levelTx" presStyleLbl="revTx" presStyleIdx="0" presStyleCnt="0">
        <dgm:presLayoutVars>
          <dgm:chMax val="1"/>
          <dgm:bulletEnabled val="1"/>
        </dgm:presLayoutVars>
      </dgm:prSet>
      <dgm:spPr/>
      <dgm:t>
        <a:bodyPr/>
        <a:lstStyle/>
        <a:p>
          <a:endParaRPr lang="el-GR"/>
        </a:p>
      </dgm:t>
    </dgm:pt>
  </dgm:ptLst>
  <dgm:cxnLst>
    <dgm:cxn modelId="{BB91BB9D-511B-417E-855C-2BA986D487F6}" type="presOf" srcId="{DCDBDE1B-8940-41F7-A3D9-8FF1F4E83C25}" destId="{758FF167-9048-434D-B29F-3BFE24377F89}" srcOrd="1" destOrd="0" presId="urn:microsoft.com/office/officeart/2005/8/layout/pyramid1"/>
    <dgm:cxn modelId="{330C0D72-5831-4CEF-85F2-2D818D5BF66C}" type="presOf" srcId="{7C9FF934-6A4F-492C-9BDF-966E4AEB170A}" destId="{DC615AEC-BC42-46DF-BF5E-18C57FC26F03}" srcOrd="0" destOrd="1" presId="urn:microsoft.com/office/officeart/2005/8/layout/pyramid1"/>
    <dgm:cxn modelId="{632BD3FD-6A4B-4F3A-A5C4-FC87FB8584D7}" type="presOf" srcId="{54626E23-F8B4-4A52-B344-58BD4CCFD979}" destId="{5F6D1B69-64CB-4163-9340-9E5EA169DB70}" srcOrd="0" destOrd="0" presId="urn:microsoft.com/office/officeart/2005/8/layout/pyramid1"/>
    <dgm:cxn modelId="{EADBBE3B-0476-4AD4-87DF-93BA5CC5D8D6}" srcId="{781D2622-5158-42BF-AF5A-44456BE6B747}" destId="{7685B8C9-5904-499A-9483-E833A53D35D6}" srcOrd="2" destOrd="0" parTransId="{A3CAA7FE-5580-47AC-ABDF-20D3EEA839FE}" sibTransId="{BF9746F5-BA48-4AAA-9054-FC29E117E4E1}"/>
    <dgm:cxn modelId="{5BB0062C-8AD2-46C2-BB10-FC5B98048994}" srcId="{781D2622-5158-42BF-AF5A-44456BE6B747}" destId="{7C9FF934-6A4F-492C-9BDF-966E4AEB170A}" srcOrd="1" destOrd="0" parTransId="{DFA34C65-4D99-4D75-AE2D-B87AA845CE09}" sibTransId="{94A51E40-9FB1-437E-94F6-45DE0DB587BC}"/>
    <dgm:cxn modelId="{5ABA08EB-63BC-4075-859C-89CDB72D321E}" srcId="{781D2622-5158-42BF-AF5A-44456BE6B747}" destId="{709FB76A-3EBD-447E-B3E0-E55735CB98A8}" srcOrd="3" destOrd="0" parTransId="{C9EDD3AB-F1DE-402B-86E4-6BB8D1927AF1}" sibTransId="{FCD728FD-37A6-42A6-83A0-33BD8B654112}"/>
    <dgm:cxn modelId="{33C72D5D-5896-416F-AD1E-80FABE2F75BF}" type="presOf" srcId="{0D580460-D2AD-45C1-B858-C93093076C1E}" destId="{DC615AEC-BC42-46DF-BF5E-18C57FC26F03}" srcOrd="0" destOrd="4" presId="urn:microsoft.com/office/officeart/2005/8/layout/pyramid1"/>
    <dgm:cxn modelId="{81D8A437-6753-4381-8375-8D410CAF7956}" type="presOf" srcId="{7685B8C9-5904-499A-9483-E833A53D35D6}" destId="{DC615AEC-BC42-46DF-BF5E-18C57FC26F03}" srcOrd="0" destOrd="2" presId="urn:microsoft.com/office/officeart/2005/8/layout/pyramid1"/>
    <dgm:cxn modelId="{8ABF9FA6-99BC-4E62-A326-1C38BC987A83}" type="presOf" srcId="{781D2622-5158-42BF-AF5A-44456BE6B747}" destId="{EBB92607-9522-484A-A16A-489AADA9F899}" srcOrd="1" destOrd="0" presId="urn:microsoft.com/office/officeart/2005/8/layout/pyramid1"/>
    <dgm:cxn modelId="{271648FB-EE20-4B26-B42B-63CDABAD2DA6}" type="presOf" srcId="{DCDBDE1B-8940-41F7-A3D9-8FF1F4E83C25}" destId="{DC615AEC-BC42-46DF-BF5E-18C57FC26F03}" srcOrd="0" destOrd="0" presId="urn:microsoft.com/office/officeart/2005/8/layout/pyramid1"/>
    <dgm:cxn modelId="{8B9E7C1F-613D-4567-878D-F56C195577BF}" type="presOf" srcId="{7CDED8C2-155D-4536-A5AE-79FA4FF60785}" destId="{B823F44D-FF70-4700-AF47-F8A66B91A1F9}" srcOrd="0" destOrd="0" presId="urn:microsoft.com/office/officeart/2005/8/layout/pyramid1"/>
    <dgm:cxn modelId="{4AF82EBF-1030-45B0-AD0E-66FB9063A5F9}" type="presOf" srcId="{7C9FF934-6A4F-492C-9BDF-966E4AEB170A}" destId="{758FF167-9048-434D-B29F-3BFE24377F89}" srcOrd="1" destOrd="1" presId="urn:microsoft.com/office/officeart/2005/8/layout/pyramid1"/>
    <dgm:cxn modelId="{3A8A65EE-4A62-443B-8431-B779323DB24F}" type="presOf" srcId="{781D2622-5158-42BF-AF5A-44456BE6B747}" destId="{7521AE18-EBDF-41AD-8906-45EE02F9193A}" srcOrd="0" destOrd="0" presId="urn:microsoft.com/office/officeart/2005/8/layout/pyramid1"/>
    <dgm:cxn modelId="{7D45081A-CD44-42F4-A5F7-4B9EB00A1BFC}" srcId="{781D2622-5158-42BF-AF5A-44456BE6B747}" destId="{0D580460-D2AD-45C1-B858-C93093076C1E}" srcOrd="4" destOrd="0" parTransId="{84E41A9F-8A2E-4B81-85FC-728CC3A9E0B7}" sibTransId="{3EFE28E2-8C86-4918-886F-2FC394B41CE9}"/>
    <dgm:cxn modelId="{B5EEF000-48AC-4EBA-9536-B4F802A77EF3}" type="presOf" srcId="{709FB76A-3EBD-447E-B3E0-E55735CB98A8}" destId="{758FF167-9048-434D-B29F-3BFE24377F89}" srcOrd="1" destOrd="3" presId="urn:microsoft.com/office/officeart/2005/8/layout/pyramid1"/>
    <dgm:cxn modelId="{A00BEC4D-D93C-4C13-936D-91076350CB1E}" type="presOf" srcId="{54626E23-F8B4-4A52-B344-58BD4CCFD979}" destId="{BDB177D4-1128-4869-8672-2A7045537DE2}" srcOrd="1" destOrd="0" presId="urn:microsoft.com/office/officeart/2005/8/layout/pyramid1"/>
    <dgm:cxn modelId="{289A25E0-34CD-4187-A6E6-1A750C184BC5}" srcId="{7CDED8C2-155D-4536-A5AE-79FA4FF60785}" destId="{A9E7B84D-97DC-40A4-A0BA-5488A68369B7}" srcOrd="0" destOrd="0" parTransId="{0950890A-4A0C-4D9B-B1A9-D5F30A00AEE2}" sibTransId="{95770526-63E1-42A9-9625-2581C79091A7}"/>
    <dgm:cxn modelId="{61ED48AE-99D7-4625-B1E3-D1699D525144}" type="presOf" srcId="{A9E7B84D-97DC-40A4-A0BA-5488A68369B7}" destId="{527B64F6-3479-4B67-B81E-97587C015DB3}" srcOrd="0" destOrd="0" presId="urn:microsoft.com/office/officeart/2005/8/layout/pyramid1"/>
    <dgm:cxn modelId="{ECE788F8-F2CA-424C-99AA-87D1687D30AC}" type="presOf" srcId="{7685B8C9-5904-499A-9483-E833A53D35D6}" destId="{758FF167-9048-434D-B29F-3BFE24377F89}" srcOrd="1" destOrd="2" presId="urn:microsoft.com/office/officeart/2005/8/layout/pyramid1"/>
    <dgm:cxn modelId="{3C9F0D8A-DAB0-4265-A371-318A8C8498D3}" type="presOf" srcId="{709FB76A-3EBD-447E-B3E0-E55735CB98A8}" destId="{DC615AEC-BC42-46DF-BF5E-18C57FC26F03}" srcOrd="0" destOrd="3" presId="urn:microsoft.com/office/officeart/2005/8/layout/pyramid1"/>
    <dgm:cxn modelId="{7E1ECAFF-9D0A-4132-AE3A-4D80FB73F2C1}" type="presOf" srcId="{0D580460-D2AD-45C1-B858-C93093076C1E}" destId="{758FF167-9048-434D-B29F-3BFE24377F89}" srcOrd="1" destOrd="4" presId="urn:microsoft.com/office/officeart/2005/8/layout/pyramid1"/>
    <dgm:cxn modelId="{364A2890-782A-4131-A75B-EB7CA7B5BD0F}" srcId="{7CDED8C2-155D-4536-A5AE-79FA4FF60785}" destId="{54626E23-F8B4-4A52-B344-58BD4CCFD979}" srcOrd="2" destOrd="0" parTransId="{EED7D454-1CA5-40C6-8D10-DF87A8E1FAB3}" sibTransId="{4F6D1391-0767-494D-9851-6B698772E11D}"/>
    <dgm:cxn modelId="{2E23797C-64C1-4363-B19C-B56403E1A6D8}" srcId="{781D2622-5158-42BF-AF5A-44456BE6B747}" destId="{DCDBDE1B-8940-41F7-A3D9-8FF1F4E83C25}" srcOrd="0" destOrd="0" parTransId="{841A553B-F054-4ED2-95F0-10665F02A4F6}" sibTransId="{5E79CDF7-7047-4D43-AD64-2BA7A0F0EA83}"/>
    <dgm:cxn modelId="{DF0EEE6D-E0C0-46B6-8E60-5A690926074D}" type="presOf" srcId="{A9E7B84D-97DC-40A4-A0BA-5488A68369B7}" destId="{D4A34E22-BA11-402D-8C96-D5DE79D62F4C}" srcOrd="1" destOrd="0" presId="urn:microsoft.com/office/officeart/2005/8/layout/pyramid1"/>
    <dgm:cxn modelId="{EFABF8FA-CCE8-4FFA-BAB4-EE6D37F219DB}" srcId="{7CDED8C2-155D-4536-A5AE-79FA4FF60785}" destId="{781D2622-5158-42BF-AF5A-44456BE6B747}" srcOrd="1" destOrd="0" parTransId="{204B20F0-4526-4170-B251-107F5BB5579C}" sibTransId="{7810B680-BE00-4BB5-B818-7AD648E5EEBE}"/>
    <dgm:cxn modelId="{7C42332C-0A82-4E01-A7C6-20080BFC780C}" type="presParOf" srcId="{B823F44D-FF70-4700-AF47-F8A66B91A1F9}" destId="{A85FC583-F151-4071-95FA-590E38C3F9ED}" srcOrd="0" destOrd="0" presId="urn:microsoft.com/office/officeart/2005/8/layout/pyramid1"/>
    <dgm:cxn modelId="{4A225C6F-DF93-456A-8888-BB37376A68C9}" type="presParOf" srcId="{A85FC583-F151-4071-95FA-590E38C3F9ED}" destId="{527B64F6-3479-4B67-B81E-97587C015DB3}" srcOrd="0" destOrd="0" presId="urn:microsoft.com/office/officeart/2005/8/layout/pyramid1"/>
    <dgm:cxn modelId="{7F7F5FFB-8146-4AC7-8FD7-E8D45EDAA2A1}" type="presParOf" srcId="{A85FC583-F151-4071-95FA-590E38C3F9ED}" destId="{D4A34E22-BA11-402D-8C96-D5DE79D62F4C}" srcOrd="1" destOrd="0" presId="urn:microsoft.com/office/officeart/2005/8/layout/pyramid1"/>
    <dgm:cxn modelId="{4682E967-4DBF-48D9-A225-B36C0DE2F6CE}" type="presParOf" srcId="{B823F44D-FF70-4700-AF47-F8A66B91A1F9}" destId="{FFC1FF4F-A4C6-44DC-A63B-56C241B3DB5E}" srcOrd="1" destOrd="0" presId="urn:microsoft.com/office/officeart/2005/8/layout/pyramid1"/>
    <dgm:cxn modelId="{DFF47F45-B086-418F-A2FF-722420D773F3}" type="presParOf" srcId="{FFC1FF4F-A4C6-44DC-A63B-56C241B3DB5E}" destId="{DC615AEC-BC42-46DF-BF5E-18C57FC26F03}" srcOrd="0" destOrd="0" presId="urn:microsoft.com/office/officeart/2005/8/layout/pyramid1"/>
    <dgm:cxn modelId="{F2986A72-9B43-459A-B35E-62B0C93087FC}" type="presParOf" srcId="{FFC1FF4F-A4C6-44DC-A63B-56C241B3DB5E}" destId="{758FF167-9048-434D-B29F-3BFE24377F89}" srcOrd="1" destOrd="0" presId="urn:microsoft.com/office/officeart/2005/8/layout/pyramid1"/>
    <dgm:cxn modelId="{EAF90EF7-9EF9-4C8C-85EB-1E27DFA8AAE6}" type="presParOf" srcId="{FFC1FF4F-A4C6-44DC-A63B-56C241B3DB5E}" destId="{7521AE18-EBDF-41AD-8906-45EE02F9193A}" srcOrd="2" destOrd="0" presId="urn:microsoft.com/office/officeart/2005/8/layout/pyramid1"/>
    <dgm:cxn modelId="{5A056A6B-EC10-4482-81A9-25B7629E54CC}" type="presParOf" srcId="{FFC1FF4F-A4C6-44DC-A63B-56C241B3DB5E}" destId="{EBB92607-9522-484A-A16A-489AADA9F899}" srcOrd="3" destOrd="0" presId="urn:microsoft.com/office/officeart/2005/8/layout/pyramid1"/>
    <dgm:cxn modelId="{97CE495E-9C13-4B1E-93BE-1BA494E1E26C}" type="presParOf" srcId="{B823F44D-FF70-4700-AF47-F8A66B91A1F9}" destId="{EF59A91D-5389-434F-8B05-EAE994A240E6}" srcOrd="2" destOrd="0" presId="urn:microsoft.com/office/officeart/2005/8/layout/pyramid1"/>
    <dgm:cxn modelId="{8F160EFF-6269-47C3-A35D-73842E4946FD}" type="presParOf" srcId="{EF59A91D-5389-434F-8B05-EAE994A240E6}" destId="{5F6D1B69-64CB-4163-9340-9E5EA169DB70}" srcOrd="0" destOrd="0" presId="urn:microsoft.com/office/officeart/2005/8/layout/pyramid1"/>
    <dgm:cxn modelId="{CD237D9D-179F-436C-BF21-284D1DF9729C}" type="presParOf" srcId="{EF59A91D-5389-434F-8B05-EAE994A240E6}" destId="{BDB177D4-1128-4869-8672-2A7045537DE2}" srcOrd="1" destOrd="0" presId="urn:microsoft.com/office/officeart/2005/8/layout/pyramid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1E51F6-987B-4B1B-81E5-C710A55BF39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2D174BD9-7539-4122-8BAF-3C739C671056}">
      <dgm:prSet phldrT="[Text]" custT="1"/>
      <dgm:spPr/>
      <dgm:t>
        <a:bodyPr/>
        <a:lstStyle/>
        <a:p>
          <a:r>
            <a:rPr lang="el-GR" sz="2200" b="1" dirty="0" smtClean="0"/>
            <a:t>Κατάρτιση Μητρώου Επιχειρήσεων</a:t>
          </a:r>
          <a:endParaRPr lang="el-GR" sz="2200" b="1" dirty="0"/>
        </a:p>
      </dgm:t>
    </dgm:pt>
    <dgm:pt modelId="{4286BE06-4A15-4A9E-825C-9E0A3DD59367}" type="parTrans" cxnId="{05C27A53-E456-4D82-BC4F-2F691A3FA088}">
      <dgm:prSet/>
      <dgm:spPr/>
      <dgm:t>
        <a:bodyPr/>
        <a:lstStyle/>
        <a:p>
          <a:endParaRPr lang="el-GR"/>
        </a:p>
      </dgm:t>
    </dgm:pt>
    <dgm:pt modelId="{985A804A-D9A6-4724-859A-814D51F1D2EB}" type="sibTrans" cxnId="{05C27A53-E456-4D82-BC4F-2F691A3FA088}">
      <dgm:prSet/>
      <dgm:spPr/>
      <dgm:t>
        <a:bodyPr/>
        <a:lstStyle/>
        <a:p>
          <a:endParaRPr lang="el-GR"/>
        </a:p>
      </dgm:t>
    </dgm:pt>
    <dgm:pt modelId="{784EB63B-9EB4-4473-96D5-C90B9643C2E6}">
      <dgm:prSet custT="1"/>
      <dgm:spPr/>
      <dgm:t>
        <a:bodyPr/>
        <a:lstStyle/>
        <a:p>
          <a:r>
            <a:rPr lang="el-GR" sz="2200" b="1" dirty="0" smtClean="0"/>
            <a:t>Στατιστικές Διάρθρωσης των Επιχειρήσεων (</a:t>
          </a:r>
          <a:r>
            <a:rPr lang="en-US" sz="2200" b="1" dirty="0" smtClean="0"/>
            <a:t>SBS</a:t>
          </a:r>
          <a:r>
            <a:rPr lang="el-GR" sz="2200" b="1" dirty="0" smtClean="0"/>
            <a:t>)</a:t>
          </a:r>
          <a:endParaRPr lang="el-GR" sz="2200" b="1" dirty="0"/>
        </a:p>
      </dgm:t>
    </dgm:pt>
    <dgm:pt modelId="{98BBAD42-97B5-4245-84CA-44E1EE548DC7}" type="parTrans" cxnId="{C1247A31-56BE-4E0C-9A7E-5079BDC7042E}">
      <dgm:prSet/>
      <dgm:spPr/>
      <dgm:t>
        <a:bodyPr/>
        <a:lstStyle/>
        <a:p>
          <a:endParaRPr lang="el-GR"/>
        </a:p>
      </dgm:t>
    </dgm:pt>
    <dgm:pt modelId="{880B939E-0039-423B-A3B6-8D3893437A18}" type="sibTrans" cxnId="{C1247A31-56BE-4E0C-9A7E-5079BDC7042E}">
      <dgm:prSet/>
      <dgm:spPr/>
      <dgm:t>
        <a:bodyPr/>
        <a:lstStyle/>
        <a:p>
          <a:endParaRPr lang="el-GR"/>
        </a:p>
      </dgm:t>
    </dgm:pt>
    <dgm:pt modelId="{BFA5954F-0D2D-4FE7-966A-0852069C1B4E}">
      <dgm:prSet custT="1"/>
      <dgm:spPr/>
      <dgm:t>
        <a:bodyPr/>
        <a:lstStyle/>
        <a:p>
          <a:r>
            <a:rPr lang="el-GR" sz="2200" b="1" dirty="0" smtClean="0"/>
            <a:t>Βραχυχρόνιες Στατιστικές</a:t>
          </a:r>
          <a:r>
            <a:rPr lang="en-US" sz="2200" b="1" dirty="0" smtClean="0"/>
            <a:t> (STS)</a:t>
          </a:r>
          <a:endParaRPr lang="el-GR" sz="2200" b="1" dirty="0"/>
        </a:p>
      </dgm:t>
    </dgm:pt>
    <dgm:pt modelId="{BCBEFF3A-2D64-4CA9-8ED9-AE36DD3C1B76}" type="parTrans" cxnId="{1AE52AC1-3EFE-4D13-8D32-1D5DC8517C1E}">
      <dgm:prSet/>
      <dgm:spPr/>
      <dgm:t>
        <a:bodyPr/>
        <a:lstStyle/>
        <a:p>
          <a:endParaRPr lang="el-GR"/>
        </a:p>
      </dgm:t>
    </dgm:pt>
    <dgm:pt modelId="{172863FA-125D-45C6-90DC-34C1D9217DAC}" type="sibTrans" cxnId="{1AE52AC1-3EFE-4D13-8D32-1D5DC8517C1E}">
      <dgm:prSet/>
      <dgm:spPr/>
      <dgm:t>
        <a:bodyPr/>
        <a:lstStyle/>
        <a:p>
          <a:endParaRPr lang="el-GR"/>
        </a:p>
      </dgm:t>
    </dgm:pt>
    <dgm:pt modelId="{48A2DF0E-2C77-474D-8581-B9A376ED43A2}">
      <dgm:prSet custT="1"/>
      <dgm:spPr/>
      <dgm:t>
        <a:bodyPr/>
        <a:lstStyle/>
        <a:p>
          <a:r>
            <a:rPr lang="el-GR" sz="2200" b="1" dirty="0" smtClean="0"/>
            <a:t>Στατιστικές Συνδεόμενων Επιχειρήσεων με την αλλοδαπή (</a:t>
          </a:r>
          <a:r>
            <a:rPr lang="en-US" sz="2200" b="1" dirty="0" smtClean="0"/>
            <a:t>FATS</a:t>
          </a:r>
          <a:r>
            <a:rPr lang="el-GR" sz="2200" b="1" dirty="0" smtClean="0"/>
            <a:t>)</a:t>
          </a:r>
          <a:endParaRPr lang="el-GR" sz="2200" b="1" dirty="0"/>
        </a:p>
      </dgm:t>
    </dgm:pt>
    <dgm:pt modelId="{AB2A6F0D-7988-4533-959A-3C5D8146F59C}" type="parTrans" cxnId="{4D97C5BB-4CBC-41A2-9AFA-4D805264727D}">
      <dgm:prSet/>
      <dgm:spPr/>
      <dgm:t>
        <a:bodyPr/>
        <a:lstStyle/>
        <a:p>
          <a:endParaRPr lang="el-GR"/>
        </a:p>
      </dgm:t>
    </dgm:pt>
    <dgm:pt modelId="{C84EA069-155D-4D7E-87B5-0183223D99F9}" type="sibTrans" cxnId="{4D97C5BB-4CBC-41A2-9AFA-4D805264727D}">
      <dgm:prSet/>
      <dgm:spPr/>
      <dgm:t>
        <a:bodyPr/>
        <a:lstStyle/>
        <a:p>
          <a:endParaRPr lang="el-GR"/>
        </a:p>
      </dgm:t>
    </dgm:pt>
    <dgm:pt modelId="{F72D3065-74C7-41D4-92A2-F30CDDBFD885}">
      <dgm:prSet custT="1"/>
      <dgm:spPr/>
      <dgm:t>
        <a:bodyPr/>
        <a:lstStyle/>
        <a:p>
          <a:r>
            <a:rPr lang="el-GR" sz="2200" b="1" dirty="0" smtClean="0"/>
            <a:t>Στατιστικές Χρήσης Τεχνολογιών Πληροφόρησης και Ηλεκτρονικού Εμπορίου στις Επιχειρήσεις</a:t>
          </a:r>
          <a:endParaRPr lang="el-GR" sz="2200" b="1" dirty="0"/>
        </a:p>
      </dgm:t>
    </dgm:pt>
    <dgm:pt modelId="{A1066444-C74F-412A-9E76-E6F152695969}" type="parTrans" cxnId="{4C0AB4B2-9EB0-484F-8EEE-FA3F30A0FFF5}">
      <dgm:prSet/>
      <dgm:spPr/>
      <dgm:t>
        <a:bodyPr/>
        <a:lstStyle/>
        <a:p>
          <a:endParaRPr lang="el-GR"/>
        </a:p>
      </dgm:t>
    </dgm:pt>
    <dgm:pt modelId="{54683656-EE91-4A7C-AFA7-FC71C5815519}" type="sibTrans" cxnId="{4C0AB4B2-9EB0-484F-8EEE-FA3F30A0FFF5}">
      <dgm:prSet/>
      <dgm:spPr/>
      <dgm:t>
        <a:bodyPr/>
        <a:lstStyle/>
        <a:p>
          <a:endParaRPr lang="el-GR"/>
        </a:p>
      </dgm:t>
    </dgm:pt>
    <dgm:pt modelId="{8D3A20B3-2C29-4CFF-A8D8-5E5759B21F3F}">
      <dgm:prSet custT="1"/>
      <dgm:spPr/>
      <dgm:t>
        <a:bodyPr/>
        <a:lstStyle/>
        <a:p>
          <a:r>
            <a:rPr lang="el-GR" sz="2200" b="1" dirty="0" smtClean="0"/>
            <a:t>Στατιστικές Παραγωγής και Πώλησης Βιομηχανικών Προϊόντων (</a:t>
          </a:r>
          <a:r>
            <a:rPr lang="en-US" sz="2200" b="1" dirty="0" smtClean="0"/>
            <a:t>PRODCOM</a:t>
          </a:r>
          <a:r>
            <a:rPr lang="el-GR" sz="2200" b="1" dirty="0" smtClean="0"/>
            <a:t>)</a:t>
          </a:r>
          <a:endParaRPr lang="el-GR" sz="2200" b="1" dirty="0"/>
        </a:p>
      </dgm:t>
    </dgm:pt>
    <dgm:pt modelId="{9F5C6075-5A84-4E89-852F-B0510106A977}" type="parTrans" cxnId="{B61F82B7-26AB-48FA-9A1F-A654C783577B}">
      <dgm:prSet/>
      <dgm:spPr/>
      <dgm:t>
        <a:bodyPr/>
        <a:lstStyle/>
        <a:p>
          <a:endParaRPr lang="el-GR"/>
        </a:p>
      </dgm:t>
    </dgm:pt>
    <dgm:pt modelId="{2A4CA6FB-B2A3-44E9-A003-AF8A09AF0109}" type="sibTrans" cxnId="{B61F82B7-26AB-48FA-9A1F-A654C783577B}">
      <dgm:prSet/>
      <dgm:spPr/>
      <dgm:t>
        <a:bodyPr/>
        <a:lstStyle/>
        <a:p>
          <a:endParaRPr lang="el-GR"/>
        </a:p>
      </dgm:t>
    </dgm:pt>
    <dgm:pt modelId="{B8FAAB6E-EE49-4335-A8EA-451669E1693C}">
      <dgm:prSet custT="1"/>
      <dgm:spPr/>
      <dgm:t>
        <a:bodyPr/>
        <a:lstStyle/>
        <a:p>
          <a:r>
            <a:rPr lang="el-GR" sz="2200" b="1" dirty="0" smtClean="0"/>
            <a:t>Στατιστικές Εμπορίου κατά Επιχειρηματικά Χαρακτηριστικά  (</a:t>
          </a:r>
          <a:r>
            <a:rPr lang="en-US" sz="2200" b="1" dirty="0" smtClean="0"/>
            <a:t>TEC</a:t>
          </a:r>
          <a:r>
            <a:rPr lang="el-GR" sz="2200" b="1" dirty="0" smtClean="0"/>
            <a:t>)</a:t>
          </a:r>
          <a:r>
            <a:rPr lang="en-US" sz="2200" b="1" dirty="0" smtClean="0"/>
            <a:t> </a:t>
          </a:r>
          <a:r>
            <a:rPr lang="el-GR" sz="2200" b="1" dirty="0" smtClean="0"/>
            <a:t>και άλλες</a:t>
          </a:r>
          <a:endParaRPr lang="el-GR" sz="2200" b="1" dirty="0"/>
        </a:p>
      </dgm:t>
    </dgm:pt>
    <dgm:pt modelId="{BB2353BF-3702-4868-BD3C-0918D52E97F5}" type="parTrans" cxnId="{84031C18-3EAB-4160-AA98-4CF7DDC74B78}">
      <dgm:prSet/>
      <dgm:spPr/>
      <dgm:t>
        <a:bodyPr/>
        <a:lstStyle/>
        <a:p>
          <a:endParaRPr lang="el-GR"/>
        </a:p>
      </dgm:t>
    </dgm:pt>
    <dgm:pt modelId="{3C7B8496-09AB-475E-A67B-B0E8F1381953}" type="sibTrans" cxnId="{84031C18-3EAB-4160-AA98-4CF7DDC74B78}">
      <dgm:prSet/>
      <dgm:spPr/>
      <dgm:t>
        <a:bodyPr/>
        <a:lstStyle/>
        <a:p>
          <a:endParaRPr lang="el-GR"/>
        </a:p>
      </dgm:t>
    </dgm:pt>
    <dgm:pt modelId="{E6B6B87F-0C88-4BD7-AC67-EAC7DB6EAD83}" type="pres">
      <dgm:prSet presAssocID="{9C1E51F6-987B-4B1B-81E5-C710A55BF39F}" presName="linear" presStyleCnt="0">
        <dgm:presLayoutVars>
          <dgm:animLvl val="lvl"/>
          <dgm:resizeHandles val="exact"/>
        </dgm:presLayoutVars>
      </dgm:prSet>
      <dgm:spPr/>
      <dgm:t>
        <a:bodyPr/>
        <a:lstStyle/>
        <a:p>
          <a:endParaRPr lang="el-GR"/>
        </a:p>
      </dgm:t>
    </dgm:pt>
    <dgm:pt modelId="{D769C214-9DB6-46DD-BD60-4ABDBE207C0B}" type="pres">
      <dgm:prSet presAssocID="{2D174BD9-7539-4122-8BAF-3C739C671056}" presName="parentText" presStyleLbl="node1" presStyleIdx="0" presStyleCnt="7">
        <dgm:presLayoutVars>
          <dgm:chMax val="0"/>
          <dgm:bulletEnabled val="1"/>
        </dgm:presLayoutVars>
      </dgm:prSet>
      <dgm:spPr/>
      <dgm:t>
        <a:bodyPr/>
        <a:lstStyle/>
        <a:p>
          <a:endParaRPr lang="el-GR"/>
        </a:p>
      </dgm:t>
    </dgm:pt>
    <dgm:pt modelId="{43C55C8C-6860-4FAF-BC92-AC71172A236B}" type="pres">
      <dgm:prSet presAssocID="{985A804A-D9A6-4724-859A-814D51F1D2EB}" presName="spacer" presStyleCnt="0"/>
      <dgm:spPr/>
    </dgm:pt>
    <dgm:pt modelId="{004943D1-091C-4A78-8A7D-99870351C90D}" type="pres">
      <dgm:prSet presAssocID="{784EB63B-9EB4-4473-96D5-C90B9643C2E6}" presName="parentText" presStyleLbl="node1" presStyleIdx="1" presStyleCnt="7">
        <dgm:presLayoutVars>
          <dgm:chMax val="0"/>
          <dgm:bulletEnabled val="1"/>
        </dgm:presLayoutVars>
      </dgm:prSet>
      <dgm:spPr/>
      <dgm:t>
        <a:bodyPr/>
        <a:lstStyle/>
        <a:p>
          <a:endParaRPr lang="el-GR"/>
        </a:p>
      </dgm:t>
    </dgm:pt>
    <dgm:pt modelId="{449DC387-27A8-4FFF-AA57-558B1B833D88}" type="pres">
      <dgm:prSet presAssocID="{880B939E-0039-423B-A3B6-8D3893437A18}" presName="spacer" presStyleCnt="0"/>
      <dgm:spPr/>
    </dgm:pt>
    <dgm:pt modelId="{05314733-61E4-4072-861B-5AF05745902B}" type="pres">
      <dgm:prSet presAssocID="{BFA5954F-0D2D-4FE7-966A-0852069C1B4E}" presName="parentText" presStyleLbl="node1" presStyleIdx="2" presStyleCnt="7">
        <dgm:presLayoutVars>
          <dgm:chMax val="0"/>
          <dgm:bulletEnabled val="1"/>
        </dgm:presLayoutVars>
      </dgm:prSet>
      <dgm:spPr/>
      <dgm:t>
        <a:bodyPr/>
        <a:lstStyle/>
        <a:p>
          <a:endParaRPr lang="el-GR"/>
        </a:p>
      </dgm:t>
    </dgm:pt>
    <dgm:pt modelId="{49569CEA-974B-45ED-8CF1-90DC9A159D78}" type="pres">
      <dgm:prSet presAssocID="{172863FA-125D-45C6-90DC-34C1D9217DAC}" presName="spacer" presStyleCnt="0"/>
      <dgm:spPr/>
    </dgm:pt>
    <dgm:pt modelId="{EEEB8EE5-A913-4CE9-A07F-E212715B8D37}" type="pres">
      <dgm:prSet presAssocID="{48A2DF0E-2C77-474D-8581-B9A376ED43A2}" presName="parentText" presStyleLbl="node1" presStyleIdx="3" presStyleCnt="7">
        <dgm:presLayoutVars>
          <dgm:chMax val="0"/>
          <dgm:bulletEnabled val="1"/>
        </dgm:presLayoutVars>
      </dgm:prSet>
      <dgm:spPr/>
      <dgm:t>
        <a:bodyPr/>
        <a:lstStyle/>
        <a:p>
          <a:endParaRPr lang="el-GR"/>
        </a:p>
      </dgm:t>
    </dgm:pt>
    <dgm:pt modelId="{5E3355BE-ADDB-441F-B73D-41DFC3D1CE1F}" type="pres">
      <dgm:prSet presAssocID="{C84EA069-155D-4D7E-87B5-0183223D99F9}" presName="spacer" presStyleCnt="0"/>
      <dgm:spPr/>
    </dgm:pt>
    <dgm:pt modelId="{5731D55C-5D73-4AE6-8703-BEAA994DFFF2}" type="pres">
      <dgm:prSet presAssocID="{F72D3065-74C7-41D4-92A2-F30CDDBFD885}" presName="parentText" presStyleLbl="node1" presStyleIdx="4" presStyleCnt="7">
        <dgm:presLayoutVars>
          <dgm:chMax val="0"/>
          <dgm:bulletEnabled val="1"/>
        </dgm:presLayoutVars>
      </dgm:prSet>
      <dgm:spPr/>
      <dgm:t>
        <a:bodyPr/>
        <a:lstStyle/>
        <a:p>
          <a:endParaRPr lang="el-GR"/>
        </a:p>
      </dgm:t>
    </dgm:pt>
    <dgm:pt modelId="{9B852AC2-1056-4424-B997-3626BAD35567}" type="pres">
      <dgm:prSet presAssocID="{54683656-EE91-4A7C-AFA7-FC71C5815519}" presName="spacer" presStyleCnt="0"/>
      <dgm:spPr/>
    </dgm:pt>
    <dgm:pt modelId="{02C0BC6F-BE76-43F1-AE6F-B28538E28BCF}" type="pres">
      <dgm:prSet presAssocID="{8D3A20B3-2C29-4CFF-A8D8-5E5759B21F3F}" presName="parentText" presStyleLbl="node1" presStyleIdx="5" presStyleCnt="7">
        <dgm:presLayoutVars>
          <dgm:chMax val="0"/>
          <dgm:bulletEnabled val="1"/>
        </dgm:presLayoutVars>
      </dgm:prSet>
      <dgm:spPr/>
      <dgm:t>
        <a:bodyPr/>
        <a:lstStyle/>
        <a:p>
          <a:endParaRPr lang="el-GR"/>
        </a:p>
      </dgm:t>
    </dgm:pt>
    <dgm:pt modelId="{6E6F0B00-96AC-42C4-80C1-AF96DE6FC555}" type="pres">
      <dgm:prSet presAssocID="{2A4CA6FB-B2A3-44E9-A003-AF8A09AF0109}" presName="spacer" presStyleCnt="0"/>
      <dgm:spPr/>
    </dgm:pt>
    <dgm:pt modelId="{61688995-E155-4E8D-84EE-CDF0C7F445D9}" type="pres">
      <dgm:prSet presAssocID="{B8FAAB6E-EE49-4335-A8EA-451669E1693C}" presName="parentText" presStyleLbl="node1" presStyleIdx="6" presStyleCnt="7" custLinFactY="1732" custLinFactNeighborX="-348" custLinFactNeighborY="100000">
        <dgm:presLayoutVars>
          <dgm:chMax val="0"/>
          <dgm:bulletEnabled val="1"/>
        </dgm:presLayoutVars>
      </dgm:prSet>
      <dgm:spPr/>
      <dgm:t>
        <a:bodyPr/>
        <a:lstStyle/>
        <a:p>
          <a:endParaRPr lang="el-GR"/>
        </a:p>
      </dgm:t>
    </dgm:pt>
  </dgm:ptLst>
  <dgm:cxnLst>
    <dgm:cxn modelId="{8694EEE9-AD6D-4F31-9A0F-8B49A86B9D1E}" type="presOf" srcId="{784EB63B-9EB4-4473-96D5-C90B9643C2E6}" destId="{004943D1-091C-4A78-8A7D-99870351C90D}" srcOrd="0" destOrd="0" presId="urn:microsoft.com/office/officeart/2005/8/layout/vList2"/>
    <dgm:cxn modelId="{C31987CE-5C71-4BE1-A3BE-A0298636956B}" type="presOf" srcId="{F72D3065-74C7-41D4-92A2-F30CDDBFD885}" destId="{5731D55C-5D73-4AE6-8703-BEAA994DFFF2}" srcOrd="0" destOrd="0" presId="urn:microsoft.com/office/officeart/2005/8/layout/vList2"/>
    <dgm:cxn modelId="{C1247A31-56BE-4E0C-9A7E-5079BDC7042E}" srcId="{9C1E51F6-987B-4B1B-81E5-C710A55BF39F}" destId="{784EB63B-9EB4-4473-96D5-C90B9643C2E6}" srcOrd="1" destOrd="0" parTransId="{98BBAD42-97B5-4245-84CA-44E1EE548DC7}" sibTransId="{880B939E-0039-423B-A3B6-8D3893437A18}"/>
    <dgm:cxn modelId="{84031C18-3EAB-4160-AA98-4CF7DDC74B78}" srcId="{9C1E51F6-987B-4B1B-81E5-C710A55BF39F}" destId="{B8FAAB6E-EE49-4335-A8EA-451669E1693C}" srcOrd="6" destOrd="0" parTransId="{BB2353BF-3702-4868-BD3C-0918D52E97F5}" sibTransId="{3C7B8496-09AB-475E-A67B-B0E8F1381953}"/>
    <dgm:cxn modelId="{1B63DA04-B59A-42FE-B50F-7400998BC2CE}" type="presOf" srcId="{9C1E51F6-987B-4B1B-81E5-C710A55BF39F}" destId="{E6B6B87F-0C88-4BD7-AC67-EAC7DB6EAD83}" srcOrd="0" destOrd="0" presId="urn:microsoft.com/office/officeart/2005/8/layout/vList2"/>
    <dgm:cxn modelId="{4C0AB4B2-9EB0-484F-8EEE-FA3F30A0FFF5}" srcId="{9C1E51F6-987B-4B1B-81E5-C710A55BF39F}" destId="{F72D3065-74C7-41D4-92A2-F30CDDBFD885}" srcOrd="4" destOrd="0" parTransId="{A1066444-C74F-412A-9E76-E6F152695969}" sibTransId="{54683656-EE91-4A7C-AFA7-FC71C5815519}"/>
    <dgm:cxn modelId="{25F0A6CD-C327-473B-871E-5934663F0FC7}" type="presOf" srcId="{8D3A20B3-2C29-4CFF-A8D8-5E5759B21F3F}" destId="{02C0BC6F-BE76-43F1-AE6F-B28538E28BCF}" srcOrd="0" destOrd="0" presId="urn:microsoft.com/office/officeart/2005/8/layout/vList2"/>
    <dgm:cxn modelId="{9EC16AD4-779A-471C-AFF0-E8E3B95AE011}" type="presOf" srcId="{B8FAAB6E-EE49-4335-A8EA-451669E1693C}" destId="{61688995-E155-4E8D-84EE-CDF0C7F445D9}" srcOrd="0" destOrd="0" presId="urn:microsoft.com/office/officeart/2005/8/layout/vList2"/>
    <dgm:cxn modelId="{602C5125-81BB-4D50-BBF7-E84ECCB11DD3}" type="presOf" srcId="{2D174BD9-7539-4122-8BAF-3C739C671056}" destId="{D769C214-9DB6-46DD-BD60-4ABDBE207C0B}" srcOrd="0" destOrd="0" presId="urn:microsoft.com/office/officeart/2005/8/layout/vList2"/>
    <dgm:cxn modelId="{1AE52AC1-3EFE-4D13-8D32-1D5DC8517C1E}" srcId="{9C1E51F6-987B-4B1B-81E5-C710A55BF39F}" destId="{BFA5954F-0D2D-4FE7-966A-0852069C1B4E}" srcOrd="2" destOrd="0" parTransId="{BCBEFF3A-2D64-4CA9-8ED9-AE36DD3C1B76}" sibTransId="{172863FA-125D-45C6-90DC-34C1D9217DAC}"/>
    <dgm:cxn modelId="{DC258E77-8987-4DAD-B112-33393152C496}" type="presOf" srcId="{48A2DF0E-2C77-474D-8581-B9A376ED43A2}" destId="{EEEB8EE5-A913-4CE9-A07F-E212715B8D37}" srcOrd="0" destOrd="0" presId="urn:microsoft.com/office/officeart/2005/8/layout/vList2"/>
    <dgm:cxn modelId="{B61F82B7-26AB-48FA-9A1F-A654C783577B}" srcId="{9C1E51F6-987B-4B1B-81E5-C710A55BF39F}" destId="{8D3A20B3-2C29-4CFF-A8D8-5E5759B21F3F}" srcOrd="5" destOrd="0" parTransId="{9F5C6075-5A84-4E89-852F-B0510106A977}" sibTransId="{2A4CA6FB-B2A3-44E9-A003-AF8A09AF0109}"/>
    <dgm:cxn modelId="{E5FAAF2A-E653-463C-A70E-84F62D1E2963}" type="presOf" srcId="{BFA5954F-0D2D-4FE7-966A-0852069C1B4E}" destId="{05314733-61E4-4072-861B-5AF05745902B}" srcOrd="0" destOrd="0" presId="urn:microsoft.com/office/officeart/2005/8/layout/vList2"/>
    <dgm:cxn modelId="{05C27A53-E456-4D82-BC4F-2F691A3FA088}" srcId="{9C1E51F6-987B-4B1B-81E5-C710A55BF39F}" destId="{2D174BD9-7539-4122-8BAF-3C739C671056}" srcOrd="0" destOrd="0" parTransId="{4286BE06-4A15-4A9E-825C-9E0A3DD59367}" sibTransId="{985A804A-D9A6-4724-859A-814D51F1D2EB}"/>
    <dgm:cxn modelId="{4D97C5BB-4CBC-41A2-9AFA-4D805264727D}" srcId="{9C1E51F6-987B-4B1B-81E5-C710A55BF39F}" destId="{48A2DF0E-2C77-474D-8581-B9A376ED43A2}" srcOrd="3" destOrd="0" parTransId="{AB2A6F0D-7988-4533-959A-3C5D8146F59C}" sibTransId="{C84EA069-155D-4D7E-87B5-0183223D99F9}"/>
    <dgm:cxn modelId="{66523D9C-BCD6-4B0F-8F4B-DD491E1FC14B}" type="presParOf" srcId="{E6B6B87F-0C88-4BD7-AC67-EAC7DB6EAD83}" destId="{D769C214-9DB6-46DD-BD60-4ABDBE207C0B}" srcOrd="0" destOrd="0" presId="urn:microsoft.com/office/officeart/2005/8/layout/vList2"/>
    <dgm:cxn modelId="{0FE58078-BF1A-48B5-BA39-D14BB059ECEE}" type="presParOf" srcId="{E6B6B87F-0C88-4BD7-AC67-EAC7DB6EAD83}" destId="{43C55C8C-6860-4FAF-BC92-AC71172A236B}" srcOrd="1" destOrd="0" presId="urn:microsoft.com/office/officeart/2005/8/layout/vList2"/>
    <dgm:cxn modelId="{9CFF454B-32E1-4390-BD27-B3C4791943C4}" type="presParOf" srcId="{E6B6B87F-0C88-4BD7-AC67-EAC7DB6EAD83}" destId="{004943D1-091C-4A78-8A7D-99870351C90D}" srcOrd="2" destOrd="0" presId="urn:microsoft.com/office/officeart/2005/8/layout/vList2"/>
    <dgm:cxn modelId="{1062D822-54A9-46B6-A3A4-D2F40C73EA41}" type="presParOf" srcId="{E6B6B87F-0C88-4BD7-AC67-EAC7DB6EAD83}" destId="{449DC387-27A8-4FFF-AA57-558B1B833D88}" srcOrd="3" destOrd="0" presId="urn:microsoft.com/office/officeart/2005/8/layout/vList2"/>
    <dgm:cxn modelId="{F833AE95-A57F-40E8-97B1-54D97D717EC8}" type="presParOf" srcId="{E6B6B87F-0C88-4BD7-AC67-EAC7DB6EAD83}" destId="{05314733-61E4-4072-861B-5AF05745902B}" srcOrd="4" destOrd="0" presId="urn:microsoft.com/office/officeart/2005/8/layout/vList2"/>
    <dgm:cxn modelId="{09DD9D74-5327-49A8-8636-3980294726BE}" type="presParOf" srcId="{E6B6B87F-0C88-4BD7-AC67-EAC7DB6EAD83}" destId="{49569CEA-974B-45ED-8CF1-90DC9A159D78}" srcOrd="5" destOrd="0" presId="urn:microsoft.com/office/officeart/2005/8/layout/vList2"/>
    <dgm:cxn modelId="{E0B24294-3C20-4A6A-83E2-50D80CC36486}" type="presParOf" srcId="{E6B6B87F-0C88-4BD7-AC67-EAC7DB6EAD83}" destId="{EEEB8EE5-A913-4CE9-A07F-E212715B8D37}" srcOrd="6" destOrd="0" presId="urn:microsoft.com/office/officeart/2005/8/layout/vList2"/>
    <dgm:cxn modelId="{B4612F09-B483-4B22-9541-5362EB6965E0}" type="presParOf" srcId="{E6B6B87F-0C88-4BD7-AC67-EAC7DB6EAD83}" destId="{5E3355BE-ADDB-441F-B73D-41DFC3D1CE1F}" srcOrd="7" destOrd="0" presId="urn:microsoft.com/office/officeart/2005/8/layout/vList2"/>
    <dgm:cxn modelId="{B11641BF-2B5C-4F37-9994-4DF30721FB5A}" type="presParOf" srcId="{E6B6B87F-0C88-4BD7-AC67-EAC7DB6EAD83}" destId="{5731D55C-5D73-4AE6-8703-BEAA994DFFF2}" srcOrd="8" destOrd="0" presId="urn:microsoft.com/office/officeart/2005/8/layout/vList2"/>
    <dgm:cxn modelId="{AB01B812-4D4C-46F5-9C43-57E8442808C8}" type="presParOf" srcId="{E6B6B87F-0C88-4BD7-AC67-EAC7DB6EAD83}" destId="{9B852AC2-1056-4424-B997-3626BAD35567}" srcOrd="9" destOrd="0" presId="urn:microsoft.com/office/officeart/2005/8/layout/vList2"/>
    <dgm:cxn modelId="{B70D1DB8-D7C9-4A95-8715-C6158ACF7A52}" type="presParOf" srcId="{E6B6B87F-0C88-4BD7-AC67-EAC7DB6EAD83}" destId="{02C0BC6F-BE76-43F1-AE6F-B28538E28BCF}" srcOrd="10" destOrd="0" presId="urn:microsoft.com/office/officeart/2005/8/layout/vList2"/>
    <dgm:cxn modelId="{A4A82167-E5DF-49FF-891F-59ED96651171}" type="presParOf" srcId="{E6B6B87F-0C88-4BD7-AC67-EAC7DB6EAD83}" destId="{6E6F0B00-96AC-42C4-80C1-AF96DE6FC555}" srcOrd="11" destOrd="0" presId="urn:microsoft.com/office/officeart/2005/8/layout/vList2"/>
    <dgm:cxn modelId="{9ED7BD39-C0C7-4662-ADE8-85436AD981FB}" type="presParOf" srcId="{E6B6B87F-0C88-4BD7-AC67-EAC7DB6EAD83}" destId="{61688995-E155-4E8D-84EE-CDF0C7F445D9}" srcOrd="1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1E51F6-987B-4B1B-81E5-C710A55BF39F}"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el-GR"/>
        </a:p>
      </dgm:t>
    </dgm:pt>
    <dgm:pt modelId="{2D174BD9-7539-4122-8BAF-3C739C671056}">
      <dgm:prSet phldrT="[Text]" custT="1"/>
      <dgm:spPr/>
      <dgm:t>
        <a:bodyPr/>
        <a:lstStyle/>
        <a:p>
          <a:r>
            <a:rPr lang="el-GR" sz="1800" b="1" dirty="0" smtClean="0"/>
            <a:t>Διάρθρωσης και εξέλιξης των δραστηριοτήτων των επιχειρήσεων</a:t>
          </a:r>
          <a:endParaRPr lang="el-GR" sz="1800" b="1" dirty="0"/>
        </a:p>
      </dgm:t>
    </dgm:pt>
    <dgm:pt modelId="{4286BE06-4A15-4A9E-825C-9E0A3DD59367}" type="parTrans" cxnId="{05C27A53-E456-4D82-BC4F-2F691A3FA088}">
      <dgm:prSet/>
      <dgm:spPr/>
      <dgm:t>
        <a:bodyPr/>
        <a:lstStyle/>
        <a:p>
          <a:endParaRPr lang="el-GR"/>
        </a:p>
      </dgm:t>
    </dgm:pt>
    <dgm:pt modelId="{985A804A-D9A6-4724-859A-814D51F1D2EB}" type="sibTrans" cxnId="{05C27A53-E456-4D82-BC4F-2F691A3FA088}">
      <dgm:prSet/>
      <dgm:spPr/>
      <dgm:t>
        <a:bodyPr/>
        <a:lstStyle/>
        <a:p>
          <a:endParaRPr lang="el-GR"/>
        </a:p>
      </dgm:t>
    </dgm:pt>
    <dgm:pt modelId="{6F0D2384-107F-4B47-B355-3B8A0F615B9C}">
      <dgm:prSet custT="1"/>
      <dgm:spPr/>
      <dgm:t>
        <a:bodyPr/>
        <a:lstStyle/>
        <a:p>
          <a:r>
            <a:rPr lang="el-GR" sz="1800" b="1" dirty="0" smtClean="0"/>
            <a:t>Χρήσης συντελεστών παραγωγής, μέτρησης των  επιδόσεων και της ανταγωνιστικότητας των επιχειρήσεων</a:t>
          </a:r>
          <a:endParaRPr lang="el-GR" sz="1800" b="1" dirty="0"/>
        </a:p>
      </dgm:t>
    </dgm:pt>
    <dgm:pt modelId="{B4E2007B-1E43-4217-BBF4-623AC7FB9172}" type="parTrans" cxnId="{1214A8A3-7842-4C79-952D-7798DB01DA02}">
      <dgm:prSet/>
      <dgm:spPr/>
      <dgm:t>
        <a:bodyPr/>
        <a:lstStyle/>
        <a:p>
          <a:endParaRPr lang="el-GR"/>
        </a:p>
      </dgm:t>
    </dgm:pt>
    <dgm:pt modelId="{A48D8672-96A8-4931-A879-650242B22832}" type="sibTrans" cxnId="{1214A8A3-7842-4C79-952D-7798DB01DA02}">
      <dgm:prSet/>
      <dgm:spPr/>
      <dgm:t>
        <a:bodyPr/>
        <a:lstStyle/>
        <a:p>
          <a:endParaRPr lang="el-GR"/>
        </a:p>
      </dgm:t>
    </dgm:pt>
    <dgm:pt modelId="{9F37222F-0DF8-4C82-8D48-29049E08B87C}">
      <dgm:prSet custT="1"/>
      <dgm:spPr/>
      <dgm:t>
        <a:bodyPr/>
        <a:lstStyle/>
        <a:p>
          <a:r>
            <a:rPr lang="el-GR" sz="1800" b="1" dirty="0" smtClean="0"/>
            <a:t>Περιφερειακής, εθνικής, κοινοτικής και διεθνούς ανάπτυξης των επιχειρήσεων και αγορών</a:t>
          </a:r>
          <a:endParaRPr lang="el-GR" sz="1800" b="1" dirty="0"/>
        </a:p>
      </dgm:t>
    </dgm:pt>
    <dgm:pt modelId="{F1D4462D-D801-4F41-BB0C-C2C4581B55A8}" type="parTrans" cxnId="{1C2F6473-558A-4E3A-9C3B-76498DA22443}">
      <dgm:prSet/>
      <dgm:spPr/>
      <dgm:t>
        <a:bodyPr/>
        <a:lstStyle/>
        <a:p>
          <a:endParaRPr lang="el-GR"/>
        </a:p>
      </dgm:t>
    </dgm:pt>
    <dgm:pt modelId="{AD87CA07-3DEC-4C4B-A1F1-F2A474C19AD6}" type="sibTrans" cxnId="{1C2F6473-558A-4E3A-9C3B-76498DA22443}">
      <dgm:prSet/>
      <dgm:spPr/>
      <dgm:t>
        <a:bodyPr/>
        <a:lstStyle/>
        <a:p>
          <a:endParaRPr lang="el-GR"/>
        </a:p>
      </dgm:t>
    </dgm:pt>
    <dgm:pt modelId="{DFA5159E-3CCD-4751-B7D7-278AEDFE74A4}">
      <dgm:prSet custT="1"/>
      <dgm:spPr/>
      <dgm:t>
        <a:bodyPr/>
        <a:lstStyle/>
        <a:p>
          <a:r>
            <a:rPr lang="el-GR" sz="1800" b="1" dirty="0" smtClean="0"/>
            <a:t>Πολιτικής των επιχειρήσεων</a:t>
          </a:r>
          <a:endParaRPr lang="el-GR" sz="1800" b="1" dirty="0"/>
        </a:p>
      </dgm:t>
    </dgm:pt>
    <dgm:pt modelId="{D42C990A-20E0-48E1-864E-662B1B5C1391}" type="parTrans" cxnId="{DB9A0372-8AA7-464F-83EE-E18FCCB5138F}">
      <dgm:prSet/>
      <dgm:spPr/>
      <dgm:t>
        <a:bodyPr/>
        <a:lstStyle/>
        <a:p>
          <a:endParaRPr lang="el-GR"/>
        </a:p>
      </dgm:t>
    </dgm:pt>
    <dgm:pt modelId="{9D400272-41E4-4E34-8266-21CB4D3CF4D0}" type="sibTrans" cxnId="{DB9A0372-8AA7-464F-83EE-E18FCCB5138F}">
      <dgm:prSet/>
      <dgm:spPr/>
      <dgm:t>
        <a:bodyPr/>
        <a:lstStyle/>
        <a:p>
          <a:endParaRPr lang="el-GR"/>
        </a:p>
      </dgm:t>
    </dgm:pt>
    <dgm:pt modelId="{CF6A8D5D-819D-4F7D-AE34-058C0D1B93B0}">
      <dgm:prSet custT="1"/>
      <dgm:spPr/>
      <dgm:t>
        <a:bodyPr/>
        <a:lstStyle/>
        <a:p>
          <a:r>
            <a:rPr lang="el-GR" sz="1800" b="1" dirty="0" smtClean="0"/>
            <a:t>Μικρών και μεσαίων μεγέθους επιχειρήσεων</a:t>
          </a:r>
          <a:endParaRPr lang="el-GR" sz="1800" b="1" dirty="0"/>
        </a:p>
      </dgm:t>
    </dgm:pt>
    <dgm:pt modelId="{8B622909-BB8C-4ABB-8224-CDAF4A808009}" type="parTrans" cxnId="{8F4B47B6-043A-4012-A247-05E007DAC97C}">
      <dgm:prSet/>
      <dgm:spPr/>
      <dgm:t>
        <a:bodyPr/>
        <a:lstStyle/>
        <a:p>
          <a:endParaRPr lang="el-GR"/>
        </a:p>
      </dgm:t>
    </dgm:pt>
    <dgm:pt modelId="{DD504040-A1B9-4B5C-85A4-F7707B5997DA}" type="sibTrans" cxnId="{8F4B47B6-043A-4012-A247-05E007DAC97C}">
      <dgm:prSet/>
      <dgm:spPr/>
      <dgm:t>
        <a:bodyPr/>
        <a:lstStyle/>
        <a:p>
          <a:endParaRPr lang="el-GR"/>
        </a:p>
      </dgm:t>
    </dgm:pt>
    <dgm:pt modelId="{52227CCC-28FE-41D3-8DCA-0B447938C6AA}">
      <dgm:prSet custT="1"/>
      <dgm:spPr/>
      <dgm:t>
        <a:bodyPr/>
        <a:lstStyle/>
        <a:p>
          <a:r>
            <a:rPr lang="el-GR" sz="1800" b="1" dirty="0" smtClean="0"/>
            <a:t>Ειδικών χαρακτηριστικών και ειδικής κατανομής των δραστηριοτήτων των επιχειρήσεων</a:t>
          </a:r>
          <a:endParaRPr lang="el-GR" sz="1800" b="1" dirty="0"/>
        </a:p>
      </dgm:t>
    </dgm:pt>
    <dgm:pt modelId="{CCEE1211-EDE3-4670-AE14-287E9D8F620D}" type="parTrans" cxnId="{31AB33A3-B7DD-4D8E-B9AF-2ABEC8357848}">
      <dgm:prSet/>
      <dgm:spPr/>
      <dgm:t>
        <a:bodyPr/>
        <a:lstStyle/>
        <a:p>
          <a:endParaRPr lang="el-GR"/>
        </a:p>
      </dgm:t>
    </dgm:pt>
    <dgm:pt modelId="{A63F76D5-34D0-4160-8271-79E61FF42553}" type="sibTrans" cxnId="{31AB33A3-B7DD-4D8E-B9AF-2ABEC8357848}">
      <dgm:prSet/>
      <dgm:spPr/>
      <dgm:t>
        <a:bodyPr/>
        <a:lstStyle/>
        <a:p>
          <a:endParaRPr lang="el-GR"/>
        </a:p>
      </dgm:t>
    </dgm:pt>
    <dgm:pt modelId="{2F73F8DA-994C-4751-997F-58A41E1B66FD}">
      <dgm:prSet custT="1"/>
      <dgm:spPr/>
      <dgm:t>
        <a:bodyPr/>
        <a:lstStyle/>
        <a:p>
          <a:r>
            <a:rPr lang="el-GR" sz="1800" b="1" dirty="0" smtClean="0"/>
            <a:t>Κατάρτιση του ΑΕΠ (από την πλευρά της παραγωγής, της δαπάνης και του εισοδήματος)</a:t>
          </a:r>
          <a:endParaRPr lang="el-GR" sz="1800" b="1" dirty="0"/>
        </a:p>
      </dgm:t>
    </dgm:pt>
    <dgm:pt modelId="{62EA85EC-22AD-4C53-A751-16E622B716A8}" type="parTrans" cxnId="{E818224D-4E1C-4301-BD7A-AD09CBF68FA9}">
      <dgm:prSet/>
      <dgm:spPr/>
      <dgm:t>
        <a:bodyPr/>
        <a:lstStyle/>
        <a:p>
          <a:endParaRPr lang="el-GR"/>
        </a:p>
      </dgm:t>
    </dgm:pt>
    <dgm:pt modelId="{1F5CC2DC-D981-4439-8561-472A4434DD10}" type="sibTrans" cxnId="{E818224D-4E1C-4301-BD7A-AD09CBF68FA9}">
      <dgm:prSet/>
      <dgm:spPr/>
      <dgm:t>
        <a:bodyPr/>
        <a:lstStyle/>
        <a:p>
          <a:endParaRPr lang="el-GR"/>
        </a:p>
      </dgm:t>
    </dgm:pt>
    <dgm:pt modelId="{4D568491-67B3-4A30-B82F-8419987A24F5}">
      <dgm:prSet custT="1"/>
      <dgm:spPr/>
      <dgm:t>
        <a:bodyPr/>
        <a:lstStyle/>
        <a:p>
          <a:r>
            <a:rPr lang="el-GR" sz="1800" b="1" dirty="0" smtClean="0"/>
            <a:t>Κατάρτισης περιφερειακών στοιχείων ΑΕΠ, Ακαθάριστης Προστιθέμενης Αξίας, Απασχόλησης, Επενδύσεων</a:t>
          </a:r>
          <a:endParaRPr lang="el-GR" sz="1800" b="1" dirty="0"/>
        </a:p>
      </dgm:t>
    </dgm:pt>
    <dgm:pt modelId="{EA412696-D5A6-44A1-A64E-AA37A6C131A5}" type="parTrans" cxnId="{5C7F2A15-04C2-4251-ADD9-604D6CF9483F}">
      <dgm:prSet/>
      <dgm:spPr/>
      <dgm:t>
        <a:bodyPr/>
        <a:lstStyle/>
        <a:p>
          <a:endParaRPr lang="el-GR"/>
        </a:p>
      </dgm:t>
    </dgm:pt>
    <dgm:pt modelId="{408AA640-E4E3-4699-8FFF-C200CB01518D}" type="sibTrans" cxnId="{5C7F2A15-04C2-4251-ADD9-604D6CF9483F}">
      <dgm:prSet/>
      <dgm:spPr/>
      <dgm:t>
        <a:bodyPr/>
        <a:lstStyle/>
        <a:p>
          <a:endParaRPr lang="el-GR"/>
        </a:p>
      </dgm:t>
    </dgm:pt>
    <dgm:pt modelId="{E6B6B87F-0C88-4BD7-AC67-EAC7DB6EAD83}" type="pres">
      <dgm:prSet presAssocID="{9C1E51F6-987B-4B1B-81E5-C710A55BF39F}" presName="linear" presStyleCnt="0">
        <dgm:presLayoutVars>
          <dgm:animLvl val="lvl"/>
          <dgm:resizeHandles val="exact"/>
        </dgm:presLayoutVars>
      </dgm:prSet>
      <dgm:spPr/>
      <dgm:t>
        <a:bodyPr/>
        <a:lstStyle/>
        <a:p>
          <a:endParaRPr lang="el-GR"/>
        </a:p>
      </dgm:t>
    </dgm:pt>
    <dgm:pt modelId="{D769C214-9DB6-46DD-BD60-4ABDBE207C0B}" type="pres">
      <dgm:prSet presAssocID="{2D174BD9-7539-4122-8BAF-3C739C671056}" presName="parentText" presStyleLbl="node1" presStyleIdx="0" presStyleCnt="8">
        <dgm:presLayoutVars>
          <dgm:chMax val="0"/>
          <dgm:bulletEnabled val="1"/>
        </dgm:presLayoutVars>
      </dgm:prSet>
      <dgm:spPr/>
      <dgm:t>
        <a:bodyPr/>
        <a:lstStyle/>
        <a:p>
          <a:endParaRPr lang="el-GR"/>
        </a:p>
      </dgm:t>
    </dgm:pt>
    <dgm:pt modelId="{43C55C8C-6860-4FAF-BC92-AC71172A236B}" type="pres">
      <dgm:prSet presAssocID="{985A804A-D9A6-4724-859A-814D51F1D2EB}" presName="spacer" presStyleCnt="0"/>
      <dgm:spPr/>
    </dgm:pt>
    <dgm:pt modelId="{AB6BF70E-C817-499A-A15B-F9AE160FD115}" type="pres">
      <dgm:prSet presAssocID="{6F0D2384-107F-4B47-B355-3B8A0F615B9C}" presName="parentText" presStyleLbl="node1" presStyleIdx="1" presStyleCnt="8">
        <dgm:presLayoutVars>
          <dgm:chMax val="0"/>
          <dgm:bulletEnabled val="1"/>
        </dgm:presLayoutVars>
      </dgm:prSet>
      <dgm:spPr/>
      <dgm:t>
        <a:bodyPr/>
        <a:lstStyle/>
        <a:p>
          <a:endParaRPr lang="el-GR"/>
        </a:p>
      </dgm:t>
    </dgm:pt>
    <dgm:pt modelId="{9291116B-1B37-42DA-B82B-3733ABFFAC35}" type="pres">
      <dgm:prSet presAssocID="{A48D8672-96A8-4931-A879-650242B22832}" presName="spacer" presStyleCnt="0"/>
      <dgm:spPr/>
    </dgm:pt>
    <dgm:pt modelId="{9EA185D1-256A-409F-BB33-0055B5AB823B}" type="pres">
      <dgm:prSet presAssocID="{9F37222F-0DF8-4C82-8D48-29049E08B87C}" presName="parentText" presStyleLbl="node1" presStyleIdx="2" presStyleCnt="8">
        <dgm:presLayoutVars>
          <dgm:chMax val="0"/>
          <dgm:bulletEnabled val="1"/>
        </dgm:presLayoutVars>
      </dgm:prSet>
      <dgm:spPr/>
      <dgm:t>
        <a:bodyPr/>
        <a:lstStyle/>
        <a:p>
          <a:endParaRPr lang="el-GR"/>
        </a:p>
      </dgm:t>
    </dgm:pt>
    <dgm:pt modelId="{91683078-67D4-4327-A597-0B55FF78498A}" type="pres">
      <dgm:prSet presAssocID="{AD87CA07-3DEC-4C4B-A1F1-F2A474C19AD6}" presName="spacer" presStyleCnt="0"/>
      <dgm:spPr/>
    </dgm:pt>
    <dgm:pt modelId="{140B9A30-D40C-43EE-80C3-C4FCA56664EE}" type="pres">
      <dgm:prSet presAssocID="{DFA5159E-3CCD-4751-B7D7-278AEDFE74A4}" presName="parentText" presStyleLbl="node1" presStyleIdx="3" presStyleCnt="8">
        <dgm:presLayoutVars>
          <dgm:chMax val="0"/>
          <dgm:bulletEnabled val="1"/>
        </dgm:presLayoutVars>
      </dgm:prSet>
      <dgm:spPr/>
      <dgm:t>
        <a:bodyPr/>
        <a:lstStyle/>
        <a:p>
          <a:endParaRPr lang="el-GR"/>
        </a:p>
      </dgm:t>
    </dgm:pt>
    <dgm:pt modelId="{6A43A661-7E01-47D6-87FB-9A12BF4B7A01}" type="pres">
      <dgm:prSet presAssocID="{9D400272-41E4-4E34-8266-21CB4D3CF4D0}" presName="spacer" presStyleCnt="0"/>
      <dgm:spPr/>
    </dgm:pt>
    <dgm:pt modelId="{ABFA4B73-B537-47AB-89C1-DB388D76E588}" type="pres">
      <dgm:prSet presAssocID="{CF6A8D5D-819D-4F7D-AE34-058C0D1B93B0}" presName="parentText" presStyleLbl="node1" presStyleIdx="4" presStyleCnt="8">
        <dgm:presLayoutVars>
          <dgm:chMax val="0"/>
          <dgm:bulletEnabled val="1"/>
        </dgm:presLayoutVars>
      </dgm:prSet>
      <dgm:spPr/>
      <dgm:t>
        <a:bodyPr/>
        <a:lstStyle/>
        <a:p>
          <a:endParaRPr lang="el-GR"/>
        </a:p>
      </dgm:t>
    </dgm:pt>
    <dgm:pt modelId="{34C22A27-AA9F-46FF-B8C9-E593F9A7E756}" type="pres">
      <dgm:prSet presAssocID="{DD504040-A1B9-4B5C-85A4-F7707B5997DA}" presName="spacer" presStyleCnt="0"/>
      <dgm:spPr/>
    </dgm:pt>
    <dgm:pt modelId="{98371967-1B42-4184-ABC6-1B2BC218B45D}" type="pres">
      <dgm:prSet presAssocID="{52227CCC-28FE-41D3-8DCA-0B447938C6AA}" presName="parentText" presStyleLbl="node1" presStyleIdx="5" presStyleCnt="8">
        <dgm:presLayoutVars>
          <dgm:chMax val="0"/>
          <dgm:bulletEnabled val="1"/>
        </dgm:presLayoutVars>
      </dgm:prSet>
      <dgm:spPr/>
      <dgm:t>
        <a:bodyPr/>
        <a:lstStyle/>
        <a:p>
          <a:endParaRPr lang="el-GR"/>
        </a:p>
      </dgm:t>
    </dgm:pt>
    <dgm:pt modelId="{EE247C26-80D2-453E-9BAC-608B7AAC4F79}" type="pres">
      <dgm:prSet presAssocID="{A63F76D5-34D0-4160-8271-79E61FF42553}" presName="spacer" presStyleCnt="0"/>
      <dgm:spPr/>
    </dgm:pt>
    <dgm:pt modelId="{3D45A918-8274-48AC-A855-3C564CECB940}" type="pres">
      <dgm:prSet presAssocID="{2F73F8DA-994C-4751-997F-58A41E1B66FD}" presName="parentText" presStyleLbl="node1" presStyleIdx="6" presStyleCnt="8">
        <dgm:presLayoutVars>
          <dgm:chMax val="0"/>
          <dgm:bulletEnabled val="1"/>
        </dgm:presLayoutVars>
      </dgm:prSet>
      <dgm:spPr/>
      <dgm:t>
        <a:bodyPr/>
        <a:lstStyle/>
        <a:p>
          <a:endParaRPr lang="el-GR"/>
        </a:p>
      </dgm:t>
    </dgm:pt>
    <dgm:pt modelId="{42FB378B-44F5-4FD2-85A4-1BBF297CC8A2}" type="pres">
      <dgm:prSet presAssocID="{1F5CC2DC-D981-4439-8561-472A4434DD10}" presName="spacer" presStyleCnt="0"/>
      <dgm:spPr/>
    </dgm:pt>
    <dgm:pt modelId="{7D5135DB-47BE-42DD-B293-0D910A7909CD}" type="pres">
      <dgm:prSet presAssocID="{4D568491-67B3-4A30-B82F-8419987A24F5}" presName="parentText" presStyleLbl="node1" presStyleIdx="7" presStyleCnt="8">
        <dgm:presLayoutVars>
          <dgm:chMax val="0"/>
          <dgm:bulletEnabled val="1"/>
        </dgm:presLayoutVars>
      </dgm:prSet>
      <dgm:spPr/>
      <dgm:t>
        <a:bodyPr/>
        <a:lstStyle/>
        <a:p>
          <a:endParaRPr lang="el-GR"/>
        </a:p>
      </dgm:t>
    </dgm:pt>
  </dgm:ptLst>
  <dgm:cxnLst>
    <dgm:cxn modelId="{5B3C830B-AECE-4AE8-9C49-8E887E2DD6C9}" type="presOf" srcId="{2D174BD9-7539-4122-8BAF-3C739C671056}" destId="{D769C214-9DB6-46DD-BD60-4ABDBE207C0B}" srcOrd="0" destOrd="0" presId="urn:microsoft.com/office/officeart/2005/8/layout/vList2"/>
    <dgm:cxn modelId="{4B26E08F-8A8A-41D7-9A86-5ACDD0FDD2A2}" type="presOf" srcId="{9F37222F-0DF8-4C82-8D48-29049E08B87C}" destId="{9EA185D1-256A-409F-BB33-0055B5AB823B}" srcOrd="0" destOrd="0" presId="urn:microsoft.com/office/officeart/2005/8/layout/vList2"/>
    <dgm:cxn modelId="{D8732203-CACD-4554-B9D9-341BEC9B76B8}" type="presOf" srcId="{2F73F8DA-994C-4751-997F-58A41E1B66FD}" destId="{3D45A918-8274-48AC-A855-3C564CECB940}" srcOrd="0" destOrd="0" presId="urn:microsoft.com/office/officeart/2005/8/layout/vList2"/>
    <dgm:cxn modelId="{80BAFD9F-2AFA-4BCE-8FCE-70665BDE5F12}" type="presOf" srcId="{9C1E51F6-987B-4B1B-81E5-C710A55BF39F}" destId="{E6B6B87F-0C88-4BD7-AC67-EAC7DB6EAD83}" srcOrd="0" destOrd="0" presId="urn:microsoft.com/office/officeart/2005/8/layout/vList2"/>
    <dgm:cxn modelId="{675BD92F-A38C-458C-8143-01B6F8CA5A1B}" type="presOf" srcId="{52227CCC-28FE-41D3-8DCA-0B447938C6AA}" destId="{98371967-1B42-4184-ABC6-1B2BC218B45D}" srcOrd="0" destOrd="0" presId="urn:microsoft.com/office/officeart/2005/8/layout/vList2"/>
    <dgm:cxn modelId="{E818224D-4E1C-4301-BD7A-AD09CBF68FA9}" srcId="{9C1E51F6-987B-4B1B-81E5-C710A55BF39F}" destId="{2F73F8DA-994C-4751-997F-58A41E1B66FD}" srcOrd="6" destOrd="0" parTransId="{62EA85EC-22AD-4C53-A751-16E622B716A8}" sibTransId="{1F5CC2DC-D981-4439-8561-472A4434DD10}"/>
    <dgm:cxn modelId="{5C7F2A15-04C2-4251-ADD9-604D6CF9483F}" srcId="{9C1E51F6-987B-4B1B-81E5-C710A55BF39F}" destId="{4D568491-67B3-4A30-B82F-8419987A24F5}" srcOrd="7" destOrd="0" parTransId="{EA412696-D5A6-44A1-A64E-AA37A6C131A5}" sibTransId="{408AA640-E4E3-4699-8FFF-C200CB01518D}"/>
    <dgm:cxn modelId="{8F4B47B6-043A-4012-A247-05E007DAC97C}" srcId="{9C1E51F6-987B-4B1B-81E5-C710A55BF39F}" destId="{CF6A8D5D-819D-4F7D-AE34-058C0D1B93B0}" srcOrd="4" destOrd="0" parTransId="{8B622909-BB8C-4ABB-8224-CDAF4A808009}" sibTransId="{DD504040-A1B9-4B5C-85A4-F7707B5997DA}"/>
    <dgm:cxn modelId="{4B763F02-373C-4DDC-B437-E4E35BFACE61}" type="presOf" srcId="{4D568491-67B3-4A30-B82F-8419987A24F5}" destId="{7D5135DB-47BE-42DD-B293-0D910A7909CD}" srcOrd="0" destOrd="0" presId="urn:microsoft.com/office/officeart/2005/8/layout/vList2"/>
    <dgm:cxn modelId="{C8E3F435-C9A6-4259-8212-E99BE2B63F46}" type="presOf" srcId="{CF6A8D5D-819D-4F7D-AE34-058C0D1B93B0}" destId="{ABFA4B73-B537-47AB-89C1-DB388D76E588}" srcOrd="0" destOrd="0" presId="urn:microsoft.com/office/officeart/2005/8/layout/vList2"/>
    <dgm:cxn modelId="{DB9A0372-8AA7-464F-83EE-E18FCCB5138F}" srcId="{9C1E51F6-987B-4B1B-81E5-C710A55BF39F}" destId="{DFA5159E-3CCD-4751-B7D7-278AEDFE74A4}" srcOrd="3" destOrd="0" parTransId="{D42C990A-20E0-48E1-864E-662B1B5C1391}" sibTransId="{9D400272-41E4-4E34-8266-21CB4D3CF4D0}"/>
    <dgm:cxn modelId="{31AB33A3-B7DD-4D8E-B9AF-2ABEC8357848}" srcId="{9C1E51F6-987B-4B1B-81E5-C710A55BF39F}" destId="{52227CCC-28FE-41D3-8DCA-0B447938C6AA}" srcOrd="5" destOrd="0" parTransId="{CCEE1211-EDE3-4670-AE14-287E9D8F620D}" sibTransId="{A63F76D5-34D0-4160-8271-79E61FF42553}"/>
    <dgm:cxn modelId="{0326C199-D213-4501-BBC2-A0C283AC53DD}" type="presOf" srcId="{DFA5159E-3CCD-4751-B7D7-278AEDFE74A4}" destId="{140B9A30-D40C-43EE-80C3-C4FCA56664EE}" srcOrd="0" destOrd="0" presId="urn:microsoft.com/office/officeart/2005/8/layout/vList2"/>
    <dgm:cxn modelId="{1C2F6473-558A-4E3A-9C3B-76498DA22443}" srcId="{9C1E51F6-987B-4B1B-81E5-C710A55BF39F}" destId="{9F37222F-0DF8-4C82-8D48-29049E08B87C}" srcOrd="2" destOrd="0" parTransId="{F1D4462D-D801-4F41-BB0C-C2C4581B55A8}" sibTransId="{AD87CA07-3DEC-4C4B-A1F1-F2A474C19AD6}"/>
    <dgm:cxn modelId="{1214A8A3-7842-4C79-952D-7798DB01DA02}" srcId="{9C1E51F6-987B-4B1B-81E5-C710A55BF39F}" destId="{6F0D2384-107F-4B47-B355-3B8A0F615B9C}" srcOrd="1" destOrd="0" parTransId="{B4E2007B-1E43-4217-BBF4-623AC7FB9172}" sibTransId="{A48D8672-96A8-4931-A879-650242B22832}"/>
    <dgm:cxn modelId="{05C27A53-E456-4D82-BC4F-2F691A3FA088}" srcId="{9C1E51F6-987B-4B1B-81E5-C710A55BF39F}" destId="{2D174BD9-7539-4122-8BAF-3C739C671056}" srcOrd="0" destOrd="0" parTransId="{4286BE06-4A15-4A9E-825C-9E0A3DD59367}" sibTransId="{985A804A-D9A6-4724-859A-814D51F1D2EB}"/>
    <dgm:cxn modelId="{9BDFD0EF-033F-4EDB-87F5-327B0ACBF5C5}" type="presOf" srcId="{6F0D2384-107F-4B47-B355-3B8A0F615B9C}" destId="{AB6BF70E-C817-499A-A15B-F9AE160FD115}" srcOrd="0" destOrd="0" presId="urn:microsoft.com/office/officeart/2005/8/layout/vList2"/>
    <dgm:cxn modelId="{28ECF76B-8FAD-4155-9773-CB8A0D95A964}" type="presParOf" srcId="{E6B6B87F-0C88-4BD7-AC67-EAC7DB6EAD83}" destId="{D769C214-9DB6-46DD-BD60-4ABDBE207C0B}" srcOrd="0" destOrd="0" presId="urn:microsoft.com/office/officeart/2005/8/layout/vList2"/>
    <dgm:cxn modelId="{75E31D3A-0B2D-4BCF-A907-2C3A37DDE98F}" type="presParOf" srcId="{E6B6B87F-0C88-4BD7-AC67-EAC7DB6EAD83}" destId="{43C55C8C-6860-4FAF-BC92-AC71172A236B}" srcOrd="1" destOrd="0" presId="urn:microsoft.com/office/officeart/2005/8/layout/vList2"/>
    <dgm:cxn modelId="{7609AC34-77EA-4A3B-81EA-78AB508C99D4}" type="presParOf" srcId="{E6B6B87F-0C88-4BD7-AC67-EAC7DB6EAD83}" destId="{AB6BF70E-C817-499A-A15B-F9AE160FD115}" srcOrd="2" destOrd="0" presId="urn:microsoft.com/office/officeart/2005/8/layout/vList2"/>
    <dgm:cxn modelId="{F049DDDA-27B2-4920-9CBC-06BD5C20AB86}" type="presParOf" srcId="{E6B6B87F-0C88-4BD7-AC67-EAC7DB6EAD83}" destId="{9291116B-1B37-42DA-B82B-3733ABFFAC35}" srcOrd="3" destOrd="0" presId="urn:microsoft.com/office/officeart/2005/8/layout/vList2"/>
    <dgm:cxn modelId="{5912EEBD-26FA-4144-8B98-2909556FEF6F}" type="presParOf" srcId="{E6B6B87F-0C88-4BD7-AC67-EAC7DB6EAD83}" destId="{9EA185D1-256A-409F-BB33-0055B5AB823B}" srcOrd="4" destOrd="0" presId="urn:microsoft.com/office/officeart/2005/8/layout/vList2"/>
    <dgm:cxn modelId="{9F8A34FA-1AE6-4D6C-835A-240C9C11B2F4}" type="presParOf" srcId="{E6B6B87F-0C88-4BD7-AC67-EAC7DB6EAD83}" destId="{91683078-67D4-4327-A597-0B55FF78498A}" srcOrd="5" destOrd="0" presId="urn:microsoft.com/office/officeart/2005/8/layout/vList2"/>
    <dgm:cxn modelId="{A1A9DC66-CD40-42F0-904B-30AF736AB34A}" type="presParOf" srcId="{E6B6B87F-0C88-4BD7-AC67-EAC7DB6EAD83}" destId="{140B9A30-D40C-43EE-80C3-C4FCA56664EE}" srcOrd="6" destOrd="0" presId="urn:microsoft.com/office/officeart/2005/8/layout/vList2"/>
    <dgm:cxn modelId="{85744D29-8EE7-416E-A07F-191C3237E42A}" type="presParOf" srcId="{E6B6B87F-0C88-4BD7-AC67-EAC7DB6EAD83}" destId="{6A43A661-7E01-47D6-87FB-9A12BF4B7A01}" srcOrd="7" destOrd="0" presId="urn:microsoft.com/office/officeart/2005/8/layout/vList2"/>
    <dgm:cxn modelId="{E818EE9E-D6AE-4135-A048-12E8907B192F}" type="presParOf" srcId="{E6B6B87F-0C88-4BD7-AC67-EAC7DB6EAD83}" destId="{ABFA4B73-B537-47AB-89C1-DB388D76E588}" srcOrd="8" destOrd="0" presId="urn:microsoft.com/office/officeart/2005/8/layout/vList2"/>
    <dgm:cxn modelId="{34F526A5-CCBE-4599-9674-38C69D3DDA78}" type="presParOf" srcId="{E6B6B87F-0C88-4BD7-AC67-EAC7DB6EAD83}" destId="{34C22A27-AA9F-46FF-B8C9-E593F9A7E756}" srcOrd="9" destOrd="0" presId="urn:microsoft.com/office/officeart/2005/8/layout/vList2"/>
    <dgm:cxn modelId="{6E3AC52A-122A-4BA1-8D8E-3FC28AEF5C70}" type="presParOf" srcId="{E6B6B87F-0C88-4BD7-AC67-EAC7DB6EAD83}" destId="{98371967-1B42-4184-ABC6-1B2BC218B45D}" srcOrd="10" destOrd="0" presId="urn:microsoft.com/office/officeart/2005/8/layout/vList2"/>
    <dgm:cxn modelId="{DABA6C6D-0F11-4B78-9119-F4D1A13ADE79}" type="presParOf" srcId="{E6B6B87F-0C88-4BD7-AC67-EAC7DB6EAD83}" destId="{EE247C26-80D2-453E-9BAC-608B7AAC4F79}" srcOrd="11" destOrd="0" presId="urn:microsoft.com/office/officeart/2005/8/layout/vList2"/>
    <dgm:cxn modelId="{4F9D7B17-987B-4CB9-BCFD-505B48A51439}" type="presParOf" srcId="{E6B6B87F-0C88-4BD7-AC67-EAC7DB6EAD83}" destId="{3D45A918-8274-48AC-A855-3C564CECB940}" srcOrd="12" destOrd="0" presId="urn:microsoft.com/office/officeart/2005/8/layout/vList2"/>
    <dgm:cxn modelId="{11A582C1-EAB0-4BCE-94B6-80234BC3FDE2}" type="presParOf" srcId="{E6B6B87F-0C88-4BD7-AC67-EAC7DB6EAD83}" destId="{42FB378B-44F5-4FD2-85A4-1BBF297CC8A2}" srcOrd="13" destOrd="0" presId="urn:microsoft.com/office/officeart/2005/8/layout/vList2"/>
    <dgm:cxn modelId="{AD386DA0-7B42-414D-A0E0-83BCC49A615D}" type="presParOf" srcId="{E6B6B87F-0C88-4BD7-AC67-EAC7DB6EAD83}" destId="{7D5135DB-47BE-42DD-B293-0D910A7909CD}" srcOrd="1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7F07A6-A3CF-428B-9E04-4C2E1DF83576}" type="doc">
      <dgm:prSet loTypeId="urn:microsoft.com/office/officeart/2005/8/layout/matrix1" loCatId="matrix" qsTypeId="urn:microsoft.com/office/officeart/2005/8/quickstyle/simple3" qsCatId="simple" csTypeId="urn:microsoft.com/office/officeart/2005/8/colors/accent1_2" csCatId="accent1" phldr="1"/>
      <dgm:spPr/>
      <dgm:t>
        <a:bodyPr/>
        <a:lstStyle/>
        <a:p>
          <a:endParaRPr lang="el-GR"/>
        </a:p>
      </dgm:t>
    </dgm:pt>
    <dgm:pt modelId="{85720298-A78F-4F4A-A37A-EB1C5792EA70}">
      <dgm:prSet phldrT="[Text]" custT="1"/>
      <dgm:spPr/>
      <dgm:t>
        <a:bodyPr/>
        <a:lstStyle/>
        <a:p>
          <a:r>
            <a:rPr lang="el-GR" sz="2000" b="1" dirty="0" smtClean="0"/>
            <a:t>Προβλήματα κατάρτισης των Στατιστικών Επιχειρήσεων μέσω δειγματοληπτικών ερευνών</a:t>
          </a:r>
          <a:endParaRPr lang="el-GR" sz="2000" b="1" dirty="0"/>
        </a:p>
      </dgm:t>
    </dgm:pt>
    <dgm:pt modelId="{F1B71F60-63C9-4172-B315-C86E94CA2558}" type="parTrans" cxnId="{F84CDF8A-52EE-48BE-A439-6AAFA87D3747}">
      <dgm:prSet/>
      <dgm:spPr/>
      <dgm:t>
        <a:bodyPr/>
        <a:lstStyle/>
        <a:p>
          <a:endParaRPr lang="el-GR"/>
        </a:p>
      </dgm:t>
    </dgm:pt>
    <dgm:pt modelId="{5C98BEA7-A0C8-4222-9B51-CE184A8F1EE3}" type="sibTrans" cxnId="{F84CDF8A-52EE-48BE-A439-6AAFA87D3747}">
      <dgm:prSet/>
      <dgm:spPr/>
      <dgm:t>
        <a:bodyPr/>
        <a:lstStyle/>
        <a:p>
          <a:endParaRPr lang="el-GR"/>
        </a:p>
      </dgm:t>
    </dgm:pt>
    <dgm:pt modelId="{84CDC614-2DDE-4200-86CC-0510C2B2EB07}">
      <dgm:prSet phldrT="[Text]" custT="1"/>
      <dgm:spPr/>
      <dgm:t>
        <a:bodyPr/>
        <a:lstStyle/>
        <a:p>
          <a:r>
            <a:rPr lang="el-GR" sz="2400" dirty="0" smtClean="0"/>
            <a:t>Χαμηλός βαθμός ανταπόκρισης με επίπτωση στην ποιότητα των παραγόμενων στατιστικών αποτελεσμάτων</a:t>
          </a:r>
          <a:endParaRPr lang="el-GR" sz="2400" dirty="0"/>
        </a:p>
      </dgm:t>
    </dgm:pt>
    <dgm:pt modelId="{A50E5CE3-2E24-4539-9DD0-74BB75FA32EC}" type="parTrans" cxnId="{E8FC3389-4166-468D-91B7-3672E54A4AAD}">
      <dgm:prSet/>
      <dgm:spPr/>
      <dgm:t>
        <a:bodyPr/>
        <a:lstStyle/>
        <a:p>
          <a:endParaRPr lang="el-GR"/>
        </a:p>
      </dgm:t>
    </dgm:pt>
    <dgm:pt modelId="{0DDCA367-2BAD-4914-9B85-9DDEC24FF282}" type="sibTrans" cxnId="{E8FC3389-4166-468D-91B7-3672E54A4AAD}">
      <dgm:prSet/>
      <dgm:spPr/>
      <dgm:t>
        <a:bodyPr/>
        <a:lstStyle/>
        <a:p>
          <a:endParaRPr lang="el-GR"/>
        </a:p>
      </dgm:t>
    </dgm:pt>
    <dgm:pt modelId="{C1AED8A3-0EC8-42FF-B90E-BB40579B2AAC}">
      <dgm:prSet custT="1"/>
      <dgm:spPr/>
      <dgm:t>
        <a:bodyPr/>
        <a:lstStyle/>
        <a:p>
          <a:r>
            <a:rPr lang="el-GR" sz="2400" dirty="0" smtClean="0"/>
            <a:t>Καθυστερήσεις στην παραγωγή των στατιστικών </a:t>
          </a:r>
          <a:endParaRPr lang="el-GR" sz="2400" dirty="0"/>
        </a:p>
      </dgm:t>
    </dgm:pt>
    <dgm:pt modelId="{D5CD3E88-8B5F-45FC-B651-0E2F72208687}" type="parTrans" cxnId="{DF1F5E9A-41D4-4620-8B0C-13D1498A93F3}">
      <dgm:prSet/>
      <dgm:spPr/>
      <dgm:t>
        <a:bodyPr/>
        <a:lstStyle/>
        <a:p>
          <a:endParaRPr lang="el-GR"/>
        </a:p>
      </dgm:t>
    </dgm:pt>
    <dgm:pt modelId="{D1F5B4EE-FDDE-49B1-B84B-ADD8D43D1BB2}" type="sibTrans" cxnId="{DF1F5E9A-41D4-4620-8B0C-13D1498A93F3}">
      <dgm:prSet/>
      <dgm:spPr/>
      <dgm:t>
        <a:bodyPr/>
        <a:lstStyle/>
        <a:p>
          <a:endParaRPr lang="el-GR"/>
        </a:p>
      </dgm:t>
    </dgm:pt>
    <dgm:pt modelId="{E630541A-AD7E-422E-BF18-9633FC39B7FC}">
      <dgm:prSet custT="1"/>
      <dgm:spPr/>
      <dgm:t>
        <a:bodyPr/>
        <a:lstStyle/>
        <a:p>
          <a:r>
            <a:rPr lang="el-GR" sz="2400" dirty="0" smtClean="0"/>
            <a:t>Υψηλό κόστος λόγω του μεγάλου μεγέθους του δείγματος των προς έρευνα επιχειρήσεων</a:t>
          </a:r>
          <a:endParaRPr lang="el-GR" sz="2400" dirty="0"/>
        </a:p>
      </dgm:t>
    </dgm:pt>
    <dgm:pt modelId="{6D5E9DB3-5AD0-4AA8-8A59-FE4741D7539E}" type="parTrans" cxnId="{489BA2CE-654F-40B0-B02E-53A1D3318063}">
      <dgm:prSet/>
      <dgm:spPr/>
      <dgm:t>
        <a:bodyPr/>
        <a:lstStyle/>
        <a:p>
          <a:endParaRPr lang="el-GR"/>
        </a:p>
      </dgm:t>
    </dgm:pt>
    <dgm:pt modelId="{0CFB0848-167F-41B4-B17F-69B279D0ECE0}" type="sibTrans" cxnId="{489BA2CE-654F-40B0-B02E-53A1D3318063}">
      <dgm:prSet/>
      <dgm:spPr/>
      <dgm:t>
        <a:bodyPr/>
        <a:lstStyle/>
        <a:p>
          <a:endParaRPr lang="el-GR"/>
        </a:p>
      </dgm:t>
    </dgm:pt>
    <dgm:pt modelId="{0C2C8671-14E4-4F11-B7A2-4E4F3C8B7946}">
      <dgm:prSet custT="1"/>
      <dgm:spPr/>
      <dgm:t>
        <a:bodyPr/>
        <a:lstStyle/>
        <a:p>
          <a:r>
            <a:rPr lang="el-GR" sz="2400" dirty="0" smtClean="0"/>
            <a:t>Επιβάρυνση των επιχειρήσεων για την παροχή των στοιχείων</a:t>
          </a:r>
          <a:endParaRPr lang="el-GR" sz="2400" dirty="0"/>
        </a:p>
      </dgm:t>
    </dgm:pt>
    <dgm:pt modelId="{525E71D0-1067-48FE-8D55-C658A186AE00}" type="parTrans" cxnId="{1BAFAD95-D535-44F1-BF34-C2B8C3E054BC}">
      <dgm:prSet/>
      <dgm:spPr/>
      <dgm:t>
        <a:bodyPr/>
        <a:lstStyle/>
        <a:p>
          <a:endParaRPr lang="el-GR"/>
        </a:p>
      </dgm:t>
    </dgm:pt>
    <dgm:pt modelId="{7E49C629-B7A7-46DF-BF64-D0B2422E18CB}" type="sibTrans" cxnId="{1BAFAD95-D535-44F1-BF34-C2B8C3E054BC}">
      <dgm:prSet/>
      <dgm:spPr/>
      <dgm:t>
        <a:bodyPr/>
        <a:lstStyle/>
        <a:p>
          <a:endParaRPr lang="el-GR"/>
        </a:p>
      </dgm:t>
    </dgm:pt>
    <dgm:pt modelId="{3B81458C-DFB3-48EB-9896-DE76BAFFCE9C}" type="pres">
      <dgm:prSet presAssocID="{A87F07A6-A3CF-428B-9E04-4C2E1DF83576}" presName="diagram" presStyleCnt="0">
        <dgm:presLayoutVars>
          <dgm:chMax val="1"/>
          <dgm:dir/>
          <dgm:animLvl val="ctr"/>
          <dgm:resizeHandles val="exact"/>
        </dgm:presLayoutVars>
      </dgm:prSet>
      <dgm:spPr/>
      <dgm:t>
        <a:bodyPr/>
        <a:lstStyle/>
        <a:p>
          <a:endParaRPr lang="el-GR"/>
        </a:p>
      </dgm:t>
    </dgm:pt>
    <dgm:pt modelId="{34BED0DE-2D2C-466C-984E-65E6228B8C1A}" type="pres">
      <dgm:prSet presAssocID="{A87F07A6-A3CF-428B-9E04-4C2E1DF83576}" presName="matrix" presStyleCnt="0"/>
      <dgm:spPr/>
    </dgm:pt>
    <dgm:pt modelId="{882568BB-F92E-442B-AD84-14B958D72279}" type="pres">
      <dgm:prSet presAssocID="{A87F07A6-A3CF-428B-9E04-4C2E1DF83576}" presName="tile1" presStyleLbl="node1" presStyleIdx="0" presStyleCnt="4"/>
      <dgm:spPr/>
      <dgm:t>
        <a:bodyPr/>
        <a:lstStyle/>
        <a:p>
          <a:endParaRPr lang="el-GR"/>
        </a:p>
      </dgm:t>
    </dgm:pt>
    <dgm:pt modelId="{DDE6E67A-557F-4C1C-BF38-77B11BF9FAC9}" type="pres">
      <dgm:prSet presAssocID="{A87F07A6-A3CF-428B-9E04-4C2E1DF83576}" presName="tile1text" presStyleLbl="node1" presStyleIdx="0" presStyleCnt="4">
        <dgm:presLayoutVars>
          <dgm:chMax val="0"/>
          <dgm:chPref val="0"/>
          <dgm:bulletEnabled val="1"/>
        </dgm:presLayoutVars>
      </dgm:prSet>
      <dgm:spPr/>
      <dgm:t>
        <a:bodyPr/>
        <a:lstStyle/>
        <a:p>
          <a:endParaRPr lang="el-GR"/>
        </a:p>
      </dgm:t>
    </dgm:pt>
    <dgm:pt modelId="{A7430474-3E2D-4847-8DC2-7FD0DA188C78}" type="pres">
      <dgm:prSet presAssocID="{A87F07A6-A3CF-428B-9E04-4C2E1DF83576}" presName="tile2" presStyleLbl="node1" presStyleIdx="1" presStyleCnt="4"/>
      <dgm:spPr/>
      <dgm:t>
        <a:bodyPr/>
        <a:lstStyle/>
        <a:p>
          <a:endParaRPr lang="el-GR"/>
        </a:p>
      </dgm:t>
    </dgm:pt>
    <dgm:pt modelId="{4FCA7CDE-1D83-4078-85AC-53D004DAD55B}" type="pres">
      <dgm:prSet presAssocID="{A87F07A6-A3CF-428B-9E04-4C2E1DF83576}" presName="tile2text" presStyleLbl="node1" presStyleIdx="1" presStyleCnt="4">
        <dgm:presLayoutVars>
          <dgm:chMax val="0"/>
          <dgm:chPref val="0"/>
          <dgm:bulletEnabled val="1"/>
        </dgm:presLayoutVars>
      </dgm:prSet>
      <dgm:spPr/>
      <dgm:t>
        <a:bodyPr/>
        <a:lstStyle/>
        <a:p>
          <a:endParaRPr lang="el-GR"/>
        </a:p>
      </dgm:t>
    </dgm:pt>
    <dgm:pt modelId="{0B73885A-1BD1-405C-8892-9394016BE1C9}" type="pres">
      <dgm:prSet presAssocID="{A87F07A6-A3CF-428B-9E04-4C2E1DF83576}" presName="tile3" presStyleLbl="node1" presStyleIdx="2" presStyleCnt="4"/>
      <dgm:spPr/>
      <dgm:t>
        <a:bodyPr/>
        <a:lstStyle/>
        <a:p>
          <a:endParaRPr lang="el-GR"/>
        </a:p>
      </dgm:t>
    </dgm:pt>
    <dgm:pt modelId="{E25B8AC9-46D0-406A-95E9-FB176712C8F6}" type="pres">
      <dgm:prSet presAssocID="{A87F07A6-A3CF-428B-9E04-4C2E1DF83576}" presName="tile3text" presStyleLbl="node1" presStyleIdx="2" presStyleCnt="4">
        <dgm:presLayoutVars>
          <dgm:chMax val="0"/>
          <dgm:chPref val="0"/>
          <dgm:bulletEnabled val="1"/>
        </dgm:presLayoutVars>
      </dgm:prSet>
      <dgm:spPr/>
      <dgm:t>
        <a:bodyPr/>
        <a:lstStyle/>
        <a:p>
          <a:endParaRPr lang="el-GR"/>
        </a:p>
      </dgm:t>
    </dgm:pt>
    <dgm:pt modelId="{6BD97704-20D2-4486-82FA-E5AE2C8691A3}" type="pres">
      <dgm:prSet presAssocID="{A87F07A6-A3CF-428B-9E04-4C2E1DF83576}" presName="tile4" presStyleLbl="node1" presStyleIdx="3" presStyleCnt="4"/>
      <dgm:spPr/>
      <dgm:t>
        <a:bodyPr/>
        <a:lstStyle/>
        <a:p>
          <a:endParaRPr lang="el-GR"/>
        </a:p>
      </dgm:t>
    </dgm:pt>
    <dgm:pt modelId="{99EE0630-0DCC-42A9-A28B-F55D3E4A6A57}" type="pres">
      <dgm:prSet presAssocID="{A87F07A6-A3CF-428B-9E04-4C2E1DF83576}" presName="tile4text" presStyleLbl="node1" presStyleIdx="3" presStyleCnt="4">
        <dgm:presLayoutVars>
          <dgm:chMax val="0"/>
          <dgm:chPref val="0"/>
          <dgm:bulletEnabled val="1"/>
        </dgm:presLayoutVars>
      </dgm:prSet>
      <dgm:spPr/>
      <dgm:t>
        <a:bodyPr/>
        <a:lstStyle/>
        <a:p>
          <a:endParaRPr lang="el-GR"/>
        </a:p>
      </dgm:t>
    </dgm:pt>
    <dgm:pt modelId="{329CE948-41F6-48A9-86E9-300DF7D66E70}" type="pres">
      <dgm:prSet presAssocID="{A87F07A6-A3CF-428B-9E04-4C2E1DF83576}" presName="centerTile" presStyleLbl="fgShp" presStyleIdx="0" presStyleCnt="1" custScaleY="150967">
        <dgm:presLayoutVars>
          <dgm:chMax val="0"/>
          <dgm:chPref val="0"/>
        </dgm:presLayoutVars>
      </dgm:prSet>
      <dgm:spPr/>
      <dgm:t>
        <a:bodyPr/>
        <a:lstStyle/>
        <a:p>
          <a:endParaRPr lang="el-GR"/>
        </a:p>
      </dgm:t>
    </dgm:pt>
  </dgm:ptLst>
  <dgm:cxnLst>
    <dgm:cxn modelId="{49FA8646-0A0C-4B30-A564-29986FC1E99F}" type="presOf" srcId="{C1AED8A3-0EC8-42FF-B90E-BB40579B2AAC}" destId="{A7430474-3E2D-4847-8DC2-7FD0DA188C78}" srcOrd="0" destOrd="0" presId="urn:microsoft.com/office/officeart/2005/8/layout/matrix1"/>
    <dgm:cxn modelId="{BEE02F4B-225A-4FCA-985D-0EB83FD9C4E7}" type="presOf" srcId="{E630541A-AD7E-422E-BF18-9633FC39B7FC}" destId="{E25B8AC9-46D0-406A-95E9-FB176712C8F6}" srcOrd="1" destOrd="0" presId="urn:microsoft.com/office/officeart/2005/8/layout/matrix1"/>
    <dgm:cxn modelId="{3AC2E47D-919A-48F9-A696-5F60CB102531}" type="presOf" srcId="{0C2C8671-14E4-4F11-B7A2-4E4F3C8B7946}" destId="{99EE0630-0DCC-42A9-A28B-F55D3E4A6A57}" srcOrd="1" destOrd="0" presId="urn:microsoft.com/office/officeart/2005/8/layout/matrix1"/>
    <dgm:cxn modelId="{1BAFAD95-D535-44F1-BF34-C2B8C3E054BC}" srcId="{85720298-A78F-4F4A-A37A-EB1C5792EA70}" destId="{0C2C8671-14E4-4F11-B7A2-4E4F3C8B7946}" srcOrd="3" destOrd="0" parTransId="{525E71D0-1067-48FE-8D55-C658A186AE00}" sibTransId="{7E49C629-B7A7-46DF-BF64-D0B2422E18CB}"/>
    <dgm:cxn modelId="{F8334DE8-A9B4-49A5-9ABC-9F4576BF79D6}" type="presOf" srcId="{A87F07A6-A3CF-428B-9E04-4C2E1DF83576}" destId="{3B81458C-DFB3-48EB-9896-DE76BAFFCE9C}" srcOrd="0" destOrd="0" presId="urn:microsoft.com/office/officeart/2005/8/layout/matrix1"/>
    <dgm:cxn modelId="{489BA2CE-654F-40B0-B02E-53A1D3318063}" srcId="{85720298-A78F-4F4A-A37A-EB1C5792EA70}" destId="{E630541A-AD7E-422E-BF18-9633FC39B7FC}" srcOrd="2" destOrd="0" parTransId="{6D5E9DB3-5AD0-4AA8-8A59-FE4741D7539E}" sibTransId="{0CFB0848-167F-41B4-B17F-69B279D0ECE0}"/>
    <dgm:cxn modelId="{6E199755-9D84-4D0C-9857-78AB0811C677}" type="presOf" srcId="{C1AED8A3-0EC8-42FF-B90E-BB40579B2AAC}" destId="{4FCA7CDE-1D83-4078-85AC-53D004DAD55B}" srcOrd="1" destOrd="0" presId="urn:microsoft.com/office/officeart/2005/8/layout/matrix1"/>
    <dgm:cxn modelId="{1305B160-3053-4010-ABDD-2CE7828D9B7E}" type="presOf" srcId="{0C2C8671-14E4-4F11-B7A2-4E4F3C8B7946}" destId="{6BD97704-20D2-4486-82FA-E5AE2C8691A3}" srcOrd="0" destOrd="0" presId="urn:microsoft.com/office/officeart/2005/8/layout/matrix1"/>
    <dgm:cxn modelId="{CBDC46B9-F8F6-465C-B7F8-99FBFC2AC2BC}" type="presOf" srcId="{84CDC614-2DDE-4200-86CC-0510C2B2EB07}" destId="{DDE6E67A-557F-4C1C-BF38-77B11BF9FAC9}" srcOrd="1" destOrd="0" presId="urn:microsoft.com/office/officeart/2005/8/layout/matrix1"/>
    <dgm:cxn modelId="{E8FC3389-4166-468D-91B7-3672E54A4AAD}" srcId="{85720298-A78F-4F4A-A37A-EB1C5792EA70}" destId="{84CDC614-2DDE-4200-86CC-0510C2B2EB07}" srcOrd="0" destOrd="0" parTransId="{A50E5CE3-2E24-4539-9DD0-74BB75FA32EC}" sibTransId="{0DDCA367-2BAD-4914-9B85-9DDEC24FF282}"/>
    <dgm:cxn modelId="{4CA8CC19-8DF5-4223-8323-14BC07F46671}" type="presOf" srcId="{E630541A-AD7E-422E-BF18-9633FC39B7FC}" destId="{0B73885A-1BD1-405C-8892-9394016BE1C9}" srcOrd="0" destOrd="0" presId="urn:microsoft.com/office/officeart/2005/8/layout/matrix1"/>
    <dgm:cxn modelId="{59CB04C0-39F3-4093-8F99-A956BF252823}" type="presOf" srcId="{84CDC614-2DDE-4200-86CC-0510C2B2EB07}" destId="{882568BB-F92E-442B-AD84-14B958D72279}" srcOrd="0" destOrd="0" presId="urn:microsoft.com/office/officeart/2005/8/layout/matrix1"/>
    <dgm:cxn modelId="{0CB48D2B-931A-4DD5-9C60-AE8F993145EF}" type="presOf" srcId="{85720298-A78F-4F4A-A37A-EB1C5792EA70}" destId="{329CE948-41F6-48A9-86E9-300DF7D66E70}" srcOrd="0" destOrd="0" presId="urn:microsoft.com/office/officeart/2005/8/layout/matrix1"/>
    <dgm:cxn modelId="{DF1F5E9A-41D4-4620-8B0C-13D1498A93F3}" srcId="{85720298-A78F-4F4A-A37A-EB1C5792EA70}" destId="{C1AED8A3-0EC8-42FF-B90E-BB40579B2AAC}" srcOrd="1" destOrd="0" parTransId="{D5CD3E88-8B5F-45FC-B651-0E2F72208687}" sibTransId="{D1F5B4EE-FDDE-49B1-B84B-ADD8D43D1BB2}"/>
    <dgm:cxn modelId="{F84CDF8A-52EE-48BE-A439-6AAFA87D3747}" srcId="{A87F07A6-A3CF-428B-9E04-4C2E1DF83576}" destId="{85720298-A78F-4F4A-A37A-EB1C5792EA70}" srcOrd="0" destOrd="0" parTransId="{F1B71F60-63C9-4172-B315-C86E94CA2558}" sibTransId="{5C98BEA7-A0C8-4222-9B51-CE184A8F1EE3}"/>
    <dgm:cxn modelId="{B934AF03-4ED5-4EFD-A3EF-8A99572B0947}" type="presParOf" srcId="{3B81458C-DFB3-48EB-9896-DE76BAFFCE9C}" destId="{34BED0DE-2D2C-466C-984E-65E6228B8C1A}" srcOrd="0" destOrd="0" presId="urn:microsoft.com/office/officeart/2005/8/layout/matrix1"/>
    <dgm:cxn modelId="{96DC8AD7-AF5B-4858-9B54-E27374CD2834}" type="presParOf" srcId="{34BED0DE-2D2C-466C-984E-65E6228B8C1A}" destId="{882568BB-F92E-442B-AD84-14B958D72279}" srcOrd="0" destOrd="0" presId="urn:microsoft.com/office/officeart/2005/8/layout/matrix1"/>
    <dgm:cxn modelId="{70C51C78-8FD4-40A3-8A0F-B03C940520E5}" type="presParOf" srcId="{34BED0DE-2D2C-466C-984E-65E6228B8C1A}" destId="{DDE6E67A-557F-4C1C-BF38-77B11BF9FAC9}" srcOrd="1" destOrd="0" presId="urn:microsoft.com/office/officeart/2005/8/layout/matrix1"/>
    <dgm:cxn modelId="{0F2D02D5-26A1-4707-84E6-CC320E88F77F}" type="presParOf" srcId="{34BED0DE-2D2C-466C-984E-65E6228B8C1A}" destId="{A7430474-3E2D-4847-8DC2-7FD0DA188C78}" srcOrd="2" destOrd="0" presId="urn:microsoft.com/office/officeart/2005/8/layout/matrix1"/>
    <dgm:cxn modelId="{743EA326-712A-45FA-99B0-BC532497653B}" type="presParOf" srcId="{34BED0DE-2D2C-466C-984E-65E6228B8C1A}" destId="{4FCA7CDE-1D83-4078-85AC-53D004DAD55B}" srcOrd="3" destOrd="0" presId="urn:microsoft.com/office/officeart/2005/8/layout/matrix1"/>
    <dgm:cxn modelId="{78D12C9E-2ABB-4837-8EFC-89DCFB2E3112}" type="presParOf" srcId="{34BED0DE-2D2C-466C-984E-65E6228B8C1A}" destId="{0B73885A-1BD1-405C-8892-9394016BE1C9}" srcOrd="4" destOrd="0" presId="urn:microsoft.com/office/officeart/2005/8/layout/matrix1"/>
    <dgm:cxn modelId="{DAF676C3-56AA-417C-BEE9-689EDEAC68E2}" type="presParOf" srcId="{34BED0DE-2D2C-466C-984E-65E6228B8C1A}" destId="{E25B8AC9-46D0-406A-95E9-FB176712C8F6}" srcOrd="5" destOrd="0" presId="urn:microsoft.com/office/officeart/2005/8/layout/matrix1"/>
    <dgm:cxn modelId="{AA1C691C-CF7F-444B-9A5D-7888EB70078A}" type="presParOf" srcId="{34BED0DE-2D2C-466C-984E-65E6228B8C1A}" destId="{6BD97704-20D2-4486-82FA-E5AE2C8691A3}" srcOrd="6" destOrd="0" presId="urn:microsoft.com/office/officeart/2005/8/layout/matrix1"/>
    <dgm:cxn modelId="{03BB5778-D8E5-469C-9D4A-B0EC28A8A2BC}" type="presParOf" srcId="{34BED0DE-2D2C-466C-984E-65E6228B8C1A}" destId="{99EE0630-0DCC-42A9-A28B-F55D3E4A6A57}" srcOrd="7" destOrd="0" presId="urn:microsoft.com/office/officeart/2005/8/layout/matrix1"/>
    <dgm:cxn modelId="{8EDEA455-D8FC-4B55-83E8-52F4556850E0}" type="presParOf" srcId="{3B81458C-DFB3-48EB-9896-DE76BAFFCE9C}" destId="{329CE948-41F6-48A9-86E9-300DF7D66E70}"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7F07A6-A3CF-428B-9E04-4C2E1DF83576}" type="doc">
      <dgm:prSet loTypeId="urn:microsoft.com/office/officeart/2005/8/layout/process3" loCatId="process" qsTypeId="urn:microsoft.com/office/officeart/2005/8/quickstyle/3d3" qsCatId="3D" csTypeId="urn:microsoft.com/office/officeart/2005/8/colors/accent1_2" csCatId="accent1" phldr="1"/>
      <dgm:spPr/>
      <dgm:t>
        <a:bodyPr/>
        <a:lstStyle/>
        <a:p>
          <a:endParaRPr lang="el-GR"/>
        </a:p>
      </dgm:t>
    </dgm:pt>
    <dgm:pt modelId="{85720298-A78F-4F4A-A37A-EB1C5792EA70}">
      <dgm:prSet phldrT="[Text]" custT="1"/>
      <dgm:spPr/>
      <dgm:t>
        <a:bodyPr/>
        <a:lstStyle/>
        <a:p>
          <a:r>
            <a:rPr lang="el-GR" sz="2800" b="1" dirty="0" smtClean="0"/>
            <a:t>Πλεονεκτήματα κατάρτισης των Στατιστικών Επιχειρήσεων με τη χρήση διοικητικών στοιχείων</a:t>
          </a:r>
          <a:endParaRPr lang="el-GR" sz="2800" b="1" dirty="0"/>
        </a:p>
      </dgm:t>
    </dgm:pt>
    <dgm:pt modelId="{F1B71F60-63C9-4172-B315-C86E94CA2558}" type="parTrans" cxnId="{F84CDF8A-52EE-48BE-A439-6AAFA87D3747}">
      <dgm:prSet/>
      <dgm:spPr/>
      <dgm:t>
        <a:bodyPr/>
        <a:lstStyle/>
        <a:p>
          <a:endParaRPr lang="el-GR"/>
        </a:p>
      </dgm:t>
    </dgm:pt>
    <dgm:pt modelId="{5C98BEA7-A0C8-4222-9B51-CE184A8F1EE3}" type="sibTrans" cxnId="{F84CDF8A-52EE-48BE-A439-6AAFA87D3747}">
      <dgm:prSet/>
      <dgm:spPr/>
      <dgm:t>
        <a:bodyPr/>
        <a:lstStyle/>
        <a:p>
          <a:endParaRPr lang="el-GR"/>
        </a:p>
      </dgm:t>
    </dgm:pt>
    <dgm:pt modelId="{3230EAE4-CB85-4164-A64B-20E50FB578DE}">
      <dgm:prSet custT="1"/>
      <dgm:spPr/>
      <dgm:t>
        <a:bodyPr/>
        <a:lstStyle/>
        <a:p>
          <a:r>
            <a:rPr lang="el-GR" sz="2400" dirty="0" smtClean="0"/>
            <a:t>Πλήρης κάλυψη του πληθυσμού των επιχειρήσεων</a:t>
          </a:r>
          <a:endParaRPr lang="el-GR" sz="2400" dirty="0"/>
        </a:p>
      </dgm:t>
    </dgm:pt>
    <dgm:pt modelId="{05DC4F59-9D13-4003-B172-4B796BAAF0AB}" type="parTrans" cxnId="{D75D951D-A048-44AC-A413-56EAC8771493}">
      <dgm:prSet/>
      <dgm:spPr/>
      <dgm:t>
        <a:bodyPr/>
        <a:lstStyle/>
        <a:p>
          <a:endParaRPr lang="el-GR"/>
        </a:p>
      </dgm:t>
    </dgm:pt>
    <dgm:pt modelId="{CA85628D-C990-4057-8CCB-47339893F591}" type="sibTrans" cxnId="{D75D951D-A048-44AC-A413-56EAC8771493}">
      <dgm:prSet/>
      <dgm:spPr/>
      <dgm:t>
        <a:bodyPr/>
        <a:lstStyle/>
        <a:p>
          <a:endParaRPr lang="el-GR"/>
        </a:p>
      </dgm:t>
    </dgm:pt>
    <dgm:pt modelId="{300306C8-6B92-4CFD-898B-BA8979F44D2D}">
      <dgm:prSet custT="1"/>
      <dgm:spPr/>
      <dgm:t>
        <a:bodyPr/>
        <a:lstStyle/>
        <a:p>
          <a:r>
            <a:rPr lang="el-GR" sz="2400" dirty="0" smtClean="0"/>
            <a:t>Σημαντική μείωση του κόστους παραγωγής της στατιστικής πληροφορίας</a:t>
          </a:r>
          <a:endParaRPr lang="el-GR" sz="2400" dirty="0"/>
        </a:p>
      </dgm:t>
    </dgm:pt>
    <dgm:pt modelId="{9AB9CB7E-DEFB-43A8-B148-861455ADE76F}" type="parTrans" cxnId="{7BB62D9D-87F3-4EEF-8FCD-50FEC9F6DB21}">
      <dgm:prSet/>
      <dgm:spPr/>
      <dgm:t>
        <a:bodyPr/>
        <a:lstStyle/>
        <a:p>
          <a:endParaRPr lang="el-GR"/>
        </a:p>
      </dgm:t>
    </dgm:pt>
    <dgm:pt modelId="{EBC36787-0C41-4D03-863E-B075BC4E3D16}" type="sibTrans" cxnId="{7BB62D9D-87F3-4EEF-8FCD-50FEC9F6DB21}">
      <dgm:prSet/>
      <dgm:spPr/>
      <dgm:t>
        <a:bodyPr/>
        <a:lstStyle/>
        <a:p>
          <a:endParaRPr lang="el-GR"/>
        </a:p>
      </dgm:t>
    </dgm:pt>
    <dgm:pt modelId="{34FB8545-9E6C-4ECD-9505-27C0C568F8F6}">
      <dgm:prSet custT="1"/>
      <dgm:spPr/>
      <dgm:t>
        <a:bodyPr/>
        <a:lstStyle/>
        <a:p>
          <a:r>
            <a:rPr lang="el-GR" sz="2400" dirty="0" smtClean="0"/>
            <a:t>Μείωση του διοικητικού φόρτου των επιχειρήσεων</a:t>
          </a:r>
          <a:endParaRPr lang="el-GR" sz="2400" dirty="0"/>
        </a:p>
      </dgm:t>
    </dgm:pt>
    <dgm:pt modelId="{DDAE5460-F86D-4BDA-A077-130560CD1312}" type="parTrans" cxnId="{F2DEACCC-9CA5-4EE8-9C3E-0D9D4A394245}">
      <dgm:prSet/>
      <dgm:spPr/>
      <dgm:t>
        <a:bodyPr/>
        <a:lstStyle/>
        <a:p>
          <a:endParaRPr lang="el-GR"/>
        </a:p>
      </dgm:t>
    </dgm:pt>
    <dgm:pt modelId="{A34AA532-0DFC-4B34-881C-CCA359D1C2EC}" type="sibTrans" cxnId="{F2DEACCC-9CA5-4EE8-9C3E-0D9D4A394245}">
      <dgm:prSet/>
      <dgm:spPr/>
      <dgm:t>
        <a:bodyPr/>
        <a:lstStyle/>
        <a:p>
          <a:endParaRPr lang="el-GR"/>
        </a:p>
      </dgm:t>
    </dgm:pt>
    <dgm:pt modelId="{596CFDDF-3840-4052-9847-B46E67426998}">
      <dgm:prSet custT="1"/>
      <dgm:spPr/>
      <dgm:t>
        <a:bodyPr/>
        <a:lstStyle/>
        <a:p>
          <a:r>
            <a:rPr lang="el-GR" sz="2400" dirty="0" smtClean="0"/>
            <a:t>Βελτίωση ποιότητας παραγόμενων στατιστικών</a:t>
          </a:r>
          <a:endParaRPr lang="el-GR" sz="2400" dirty="0"/>
        </a:p>
      </dgm:t>
    </dgm:pt>
    <dgm:pt modelId="{874EB300-FB9B-414F-9CFB-2FF1A7C3C3F9}" type="parTrans" cxnId="{2202A702-FF3A-4448-8024-C025A6F7E33A}">
      <dgm:prSet/>
      <dgm:spPr/>
      <dgm:t>
        <a:bodyPr/>
        <a:lstStyle/>
        <a:p>
          <a:endParaRPr lang="el-GR"/>
        </a:p>
      </dgm:t>
    </dgm:pt>
    <dgm:pt modelId="{7F65F6FA-F1E6-4B34-98C0-1192E5B6C124}" type="sibTrans" cxnId="{2202A702-FF3A-4448-8024-C025A6F7E33A}">
      <dgm:prSet/>
      <dgm:spPr/>
      <dgm:t>
        <a:bodyPr/>
        <a:lstStyle/>
        <a:p>
          <a:endParaRPr lang="el-GR"/>
        </a:p>
      </dgm:t>
    </dgm:pt>
    <dgm:pt modelId="{7668870E-CFE5-48D2-9772-9EE3BE5EC8CD}">
      <dgm:prSet custT="1"/>
      <dgm:spPr/>
      <dgm:t>
        <a:bodyPr/>
        <a:lstStyle/>
        <a:p>
          <a:r>
            <a:rPr lang="el-GR" sz="2400" dirty="0" smtClean="0"/>
            <a:t>Παραγωγή νέων στατιστικών δεικτών για την κάλυψη των σύγχρονων αναγκών των χρηστών</a:t>
          </a:r>
          <a:endParaRPr lang="el-GR" sz="2400" dirty="0"/>
        </a:p>
      </dgm:t>
    </dgm:pt>
    <dgm:pt modelId="{8A38A194-6205-4BC6-883A-E2CB6C0EDFC2}" type="parTrans" cxnId="{0BEB6258-CEEA-41A2-828A-089B99E45B42}">
      <dgm:prSet/>
      <dgm:spPr/>
      <dgm:t>
        <a:bodyPr/>
        <a:lstStyle/>
        <a:p>
          <a:endParaRPr lang="el-GR"/>
        </a:p>
      </dgm:t>
    </dgm:pt>
    <dgm:pt modelId="{85D4AAA2-0451-4717-BF4C-7909C4E03312}" type="sibTrans" cxnId="{0BEB6258-CEEA-41A2-828A-089B99E45B42}">
      <dgm:prSet/>
      <dgm:spPr/>
      <dgm:t>
        <a:bodyPr/>
        <a:lstStyle/>
        <a:p>
          <a:endParaRPr lang="el-GR"/>
        </a:p>
      </dgm:t>
    </dgm:pt>
    <dgm:pt modelId="{58C37692-39D7-43C2-8C06-0E2C2EE1C267}" type="pres">
      <dgm:prSet presAssocID="{A87F07A6-A3CF-428B-9E04-4C2E1DF83576}" presName="linearFlow" presStyleCnt="0">
        <dgm:presLayoutVars>
          <dgm:dir/>
          <dgm:animLvl val="lvl"/>
          <dgm:resizeHandles val="exact"/>
        </dgm:presLayoutVars>
      </dgm:prSet>
      <dgm:spPr/>
      <dgm:t>
        <a:bodyPr/>
        <a:lstStyle/>
        <a:p>
          <a:endParaRPr lang="el-GR"/>
        </a:p>
      </dgm:t>
    </dgm:pt>
    <dgm:pt modelId="{CB31007C-A5B2-49EB-A073-A0EA5D2E7FEA}" type="pres">
      <dgm:prSet presAssocID="{85720298-A78F-4F4A-A37A-EB1C5792EA70}" presName="composite" presStyleCnt="0"/>
      <dgm:spPr/>
    </dgm:pt>
    <dgm:pt modelId="{B6DFF740-166F-47B5-9857-D5F087E579EA}" type="pres">
      <dgm:prSet presAssocID="{85720298-A78F-4F4A-A37A-EB1C5792EA70}" presName="parTx" presStyleLbl="node1" presStyleIdx="0" presStyleCnt="1">
        <dgm:presLayoutVars>
          <dgm:chMax val="0"/>
          <dgm:chPref val="0"/>
          <dgm:bulletEnabled val="1"/>
        </dgm:presLayoutVars>
      </dgm:prSet>
      <dgm:spPr/>
      <dgm:t>
        <a:bodyPr/>
        <a:lstStyle/>
        <a:p>
          <a:endParaRPr lang="el-GR"/>
        </a:p>
      </dgm:t>
    </dgm:pt>
    <dgm:pt modelId="{3965A250-DB36-4E38-ADE9-4300E033C37D}" type="pres">
      <dgm:prSet presAssocID="{85720298-A78F-4F4A-A37A-EB1C5792EA70}" presName="parSh" presStyleLbl="node1" presStyleIdx="0" presStyleCnt="1"/>
      <dgm:spPr/>
      <dgm:t>
        <a:bodyPr/>
        <a:lstStyle/>
        <a:p>
          <a:endParaRPr lang="el-GR"/>
        </a:p>
      </dgm:t>
    </dgm:pt>
    <dgm:pt modelId="{E21DDE97-4742-495D-B907-0871C5D2CFC7}" type="pres">
      <dgm:prSet presAssocID="{85720298-A78F-4F4A-A37A-EB1C5792EA70}" presName="desTx" presStyleLbl="fgAcc1" presStyleIdx="0" presStyleCnt="1">
        <dgm:presLayoutVars>
          <dgm:bulletEnabled val="1"/>
        </dgm:presLayoutVars>
      </dgm:prSet>
      <dgm:spPr/>
      <dgm:t>
        <a:bodyPr/>
        <a:lstStyle/>
        <a:p>
          <a:endParaRPr lang="el-GR"/>
        </a:p>
      </dgm:t>
    </dgm:pt>
  </dgm:ptLst>
  <dgm:cxnLst>
    <dgm:cxn modelId="{630E1720-82C6-460F-BFE9-88DCDD3E77D9}" type="presOf" srcId="{3230EAE4-CB85-4164-A64B-20E50FB578DE}" destId="{E21DDE97-4742-495D-B907-0871C5D2CFC7}" srcOrd="0" destOrd="0" presId="urn:microsoft.com/office/officeart/2005/8/layout/process3"/>
    <dgm:cxn modelId="{F2DEACCC-9CA5-4EE8-9C3E-0D9D4A394245}" srcId="{85720298-A78F-4F4A-A37A-EB1C5792EA70}" destId="{34FB8545-9E6C-4ECD-9505-27C0C568F8F6}" srcOrd="2" destOrd="0" parTransId="{DDAE5460-F86D-4BDA-A077-130560CD1312}" sibTransId="{A34AA532-0DFC-4B34-881C-CCA359D1C2EC}"/>
    <dgm:cxn modelId="{7BB62D9D-87F3-4EEF-8FCD-50FEC9F6DB21}" srcId="{85720298-A78F-4F4A-A37A-EB1C5792EA70}" destId="{300306C8-6B92-4CFD-898B-BA8979F44D2D}" srcOrd="3" destOrd="0" parTransId="{9AB9CB7E-DEFB-43A8-B148-861455ADE76F}" sibTransId="{EBC36787-0C41-4D03-863E-B075BC4E3D16}"/>
    <dgm:cxn modelId="{022FCECB-210C-48E0-9779-8D3C4FFA614B}" type="presOf" srcId="{85720298-A78F-4F4A-A37A-EB1C5792EA70}" destId="{3965A250-DB36-4E38-ADE9-4300E033C37D}" srcOrd="1" destOrd="0" presId="urn:microsoft.com/office/officeart/2005/8/layout/process3"/>
    <dgm:cxn modelId="{0BEB6258-CEEA-41A2-828A-089B99E45B42}" srcId="{85720298-A78F-4F4A-A37A-EB1C5792EA70}" destId="{7668870E-CFE5-48D2-9772-9EE3BE5EC8CD}" srcOrd="4" destOrd="0" parTransId="{8A38A194-6205-4BC6-883A-E2CB6C0EDFC2}" sibTransId="{85D4AAA2-0451-4717-BF4C-7909C4E03312}"/>
    <dgm:cxn modelId="{D75D951D-A048-44AC-A413-56EAC8771493}" srcId="{85720298-A78F-4F4A-A37A-EB1C5792EA70}" destId="{3230EAE4-CB85-4164-A64B-20E50FB578DE}" srcOrd="0" destOrd="0" parTransId="{05DC4F59-9D13-4003-B172-4B796BAAF0AB}" sibTransId="{CA85628D-C990-4057-8CCB-47339893F591}"/>
    <dgm:cxn modelId="{29DCE777-6F58-42C9-BA4E-A6ECBAD88D9B}" type="presOf" srcId="{A87F07A6-A3CF-428B-9E04-4C2E1DF83576}" destId="{58C37692-39D7-43C2-8C06-0E2C2EE1C267}" srcOrd="0" destOrd="0" presId="urn:microsoft.com/office/officeart/2005/8/layout/process3"/>
    <dgm:cxn modelId="{2202A702-FF3A-4448-8024-C025A6F7E33A}" srcId="{85720298-A78F-4F4A-A37A-EB1C5792EA70}" destId="{596CFDDF-3840-4052-9847-B46E67426998}" srcOrd="1" destOrd="0" parTransId="{874EB300-FB9B-414F-9CFB-2FF1A7C3C3F9}" sibTransId="{7F65F6FA-F1E6-4B34-98C0-1192E5B6C124}"/>
    <dgm:cxn modelId="{DB1D2FE6-298D-42DA-941F-EA123AC09CC5}" type="presOf" srcId="{85720298-A78F-4F4A-A37A-EB1C5792EA70}" destId="{B6DFF740-166F-47B5-9857-D5F087E579EA}" srcOrd="0" destOrd="0" presId="urn:microsoft.com/office/officeart/2005/8/layout/process3"/>
    <dgm:cxn modelId="{F79DD568-E289-4717-B5A8-A8973B6A9239}" type="presOf" srcId="{34FB8545-9E6C-4ECD-9505-27C0C568F8F6}" destId="{E21DDE97-4742-495D-B907-0871C5D2CFC7}" srcOrd="0" destOrd="2" presId="urn:microsoft.com/office/officeart/2005/8/layout/process3"/>
    <dgm:cxn modelId="{83CB1C2C-AAFD-45F1-B205-A79D1A4A33B1}" type="presOf" srcId="{300306C8-6B92-4CFD-898B-BA8979F44D2D}" destId="{E21DDE97-4742-495D-B907-0871C5D2CFC7}" srcOrd="0" destOrd="3" presId="urn:microsoft.com/office/officeart/2005/8/layout/process3"/>
    <dgm:cxn modelId="{6A9DB7BD-A8FD-4D2C-B5EB-E1FDA89D3504}" type="presOf" srcId="{7668870E-CFE5-48D2-9772-9EE3BE5EC8CD}" destId="{E21DDE97-4742-495D-B907-0871C5D2CFC7}" srcOrd="0" destOrd="4" presId="urn:microsoft.com/office/officeart/2005/8/layout/process3"/>
    <dgm:cxn modelId="{F84CDF8A-52EE-48BE-A439-6AAFA87D3747}" srcId="{A87F07A6-A3CF-428B-9E04-4C2E1DF83576}" destId="{85720298-A78F-4F4A-A37A-EB1C5792EA70}" srcOrd="0" destOrd="0" parTransId="{F1B71F60-63C9-4172-B315-C86E94CA2558}" sibTransId="{5C98BEA7-A0C8-4222-9B51-CE184A8F1EE3}"/>
    <dgm:cxn modelId="{C4C68B4B-6485-40EE-B2AB-3780C4EBFFA3}" type="presOf" srcId="{596CFDDF-3840-4052-9847-B46E67426998}" destId="{E21DDE97-4742-495D-B907-0871C5D2CFC7}" srcOrd="0" destOrd="1" presId="urn:microsoft.com/office/officeart/2005/8/layout/process3"/>
    <dgm:cxn modelId="{C1904371-3B11-4AC5-9027-E39DC0ACFC96}" type="presParOf" srcId="{58C37692-39D7-43C2-8C06-0E2C2EE1C267}" destId="{CB31007C-A5B2-49EB-A073-A0EA5D2E7FEA}" srcOrd="0" destOrd="0" presId="urn:microsoft.com/office/officeart/2005/8/layout/process3"/>
    <dgm:cxn modelId="{D98168EC-5E42-4A48-96D6-7D9711FF0671}" type="presParOf" srcId="{CB31007C-A5B2-49EB-A073-A0EA5D2E7FEA}" destId="{B6DFF740-166F-47B5-9857-D5F087E579EA}" srcOrd="0" destOrd="0" presId="urn:microsoft.com/office/officeart/2005/8/layout/process3"/>
    <dgm:cxn modelId="{2157E673-9063-4057-8C43-71144D3AB361}" type="presParOf" srcId="{CB31007C-A5B2-49EB-A073-A0EA5D2E7FEA}" destId="{3965A250-DB36-4E38-ADE9-4300E033C37D}" srcOrd="1" destOrd="0" presId="urn:microsoft.com/office/officeart/2005/8/layout/process3"/>
    <dgm:cxn modelId="{1396E80C-D955-4DDB-9CDC-A0579972D088}" type="presParOf" srcId="{CB31007C-A5B2-49EB-A073-A0EA5D2E7FEA}" destId="{E21DDE97-4742-495D-B907-0871C5D2CFC7}" srcOrd="2" destOrd="0" presId="urn:microsoft.com/office/officeart/2005/8/layout/process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18A9146-551C-4CB5-AA1B-57821F3B3787}" type="doc">
      <dgm:prSet loTypeId="urn:microsoft.com/office/officeart/2005/8/layout/lProcess2" loCatId="relationship" qsTypeId="urn:microsoft.com/office/officeart/2005/8/quickstyle/simple1" qsCatId="simple" csTypeId="urn:microsoft.com/office/officeart/2005/8/colors/accent1_2" csCatId="accent1" phldr="1"/>
      <dgm:spPr/>
    </dgm:pt>
    <dgm:pt modelId="{7EBB724F-8D74-42B4-B118-D17D0D484ABD}">
      <dgm:prSet/>
      <dgm:spPr/>
      <dgm:t>
        <a:bodyPr/>
        <a:lstStyle/>
        <a:p>
          <a:r>
            <a:rPr lang="el-GR" dirty="0" smtClean="0"/>
            <a:t>Τεχνικές υποομάδες εργασίας για την κατάρτιση αυτοματοποιημένων ελέγχων για</a:t>
          </a:r>
          <a:endParaRPr lang="el-GR" dirty="0"/>
        </a:p>
      </dgm:t>
    </dgm:pt>
    <dgm:pt modelId="{8AC9F9B5-6762-40A2-85F5-EC5D1453A857}" type="parTrans" cxnId="{B016EAD6-5E10-4ED2-BEAA-060B5F940651}">
      <dgm:prSet/>
      <dgm:spPr/>
      <dgm:t>
        <a:bodyPr/>
        <a:lstStyle/>
        <a:p>
          <a:endParaRPr lang="el-GR"/>
        </a:p>
      </dgm:t>
    </dgm:pt>
    <dgm:pt modelId="{C9E23762-14EF-4760-AA04-4CE5C813CA20}" type="sibTrans" cxnId="{B016EAD6-5E10-4ED2-BEAA-060B5F940651}">
      <dgm:prSet/>
      <dgm:spPr/>
      <dgm:t>
        <a:bodyPr/>
        <a:lstStyle/>
        <a:p>
          <a:endParaRPr lang="el-GR"/>
        </a:p>
      </dgm:t>
    </dgm:pt>
    <dgm:pt modelId="{E2307BF6-BE7F-461A-B737-E45EF07324CC}">
      <dgm:prSet/>
      <dgm:spPr/>
      <dgm:t>
        <a:bodyPr/>
        <a:lstStyle/>
        <a:p>
          <a:r>
            <a:rPr lang="el-GR" b="1" dirty="0" smtClean="0"/>
            <a:t>τις στατιστικές </a:t>
          </a:r>
          <a:r>
            <a:rPr lang="en-US" b="1" dirty="0" smtClean="0"/>
            <a:t>SBS</a:t>
          </a:r>
          <a:endParaRPr lang="el-GR" b="1" dirty="0"/>
        </a:p>
      </dgm:t>
    </dgm:pt>
    <dgm:pt modelId="{7C5767F9-2015-4DB1-A3B1-05D224294773}" type="parTrans" cxnId="{F5626E99-6C8E-4E39-AB1D-9410F39A1E10}">
      <dgm:prSet/>
      <dgm:spPr/>
      <dgm:t>
        <a:bodyPr/>
        <a:lstStyle/>
        <a:p>
          <a:endParaRPr lang="el-GR"/>
        </a:p>
      </dgm:t>
    </dgm:pt>
    <dgm:pt modelId="{B9C7A3F3-0CC2-4D96-B057-512A4661618A}" type="sibTrans" cxnId="{F5626E99-6C8E-4E39-AB1D-9410F39A1E10}">
      <dgm:prSet/>
      <dgm:spPr/>
      <dgm:t>
        <a:bodyPr/>
        <a:lstStyle/>
        <a:p>
          <a:endParaRPr lang="el-GR"/>
        </a:p>
      </dgm:t>
    </dgm:pt>
    <dgm:pt modelId="{CB7F15BC-0CD4-49F7-950A-0CF6804D7B7B}">
      <dgm:prSet/>
      <dgm:spPr/>
      <dgm:t>
        <a:bodyPr/>
        <a:lstStyle/>
        <a:p>
          <a:r>
            <a:rPr lang="el-GR" b="1" dirty="0" smtClean="0"/>
            <a:t>τις στατιστικές </a:t>
          </a:r>
          <a:r>
            <a:rPr lang="en-US" b="1" dirty="0" smtClean="0"/>
            <a:t>STS</a:t>
          </a:r>
          <a:endParaRPr lang="el-GR" b="1" dirty="0"/>
        </a:p>
      </dgm:t>
    </dgm:pt>
    <dgm:pt modelId="{6B48A698-AF99-4BBD-B98D-AAD9E548E4EB}" type="parTrans" cxnId="{4A8E22D1-C115-4635-BEFE-1E5543F6F0BE}">
      <dgm:prSet/>
      <dgm:spPr/>
      <dgm:t>
        <a:bodyPr/>
        <a:lstStyle/>
        <a:p>
          <a:endParaRPr lang="el-GR"/>
        </a:p>
      </dgm:t>
    </dgm:pt>
    <dgm:pt modelId="{28FB6CCE-2229-43D7-99C5-59A15A069AA2}" type="sibTrans" cxnId="{4A8E22D1-C115-4635-BEFE-1E5543F6F0BE}">
      <dgm:prSet/>
      <dgm:spPr/>
      <dgm:t>
        <a:bodyPr/>
        <a:lstStyle/>
        <a:p>
          <a:endParaRPr lang="el-GR"/>
        </a:p>
      </dgm:t>
    </dgm:pt>
    <dgm:pt modelId="{059929AC-4FA0-43D9-A14C-FC461C88B601}">
      <dgm:prSet/>
      <dgm:spPr/>
      <dgm:t>
        <a:bodyPr/>
        <a:lstStyle/>
        <a:p>
          <a:r>
            <a:rPr lang="el-GR" b="1" dirty="0" smtClean="0"/>
            <a:t>την ενημέρωση του Στατιστικού Μητρώου Επιχειρήσεων</a:t>
          </a:r>
          <a:endParaRPr lang="el-GR" b="1" dirty="0"/>
        </a:p>
      </dgm:t>
    </dgm:pt>
    <dgm:pt modelId="{39968189-E3B8-4CAF-9BC8-1C8CBDF8159F}" type="parTrans" cxnId="{F2CD28F9-12EA-4E02-B227-06348FAF6C5C}">
      <dgm:prSet/>
      <dgm:spPr/>
      <dgm:t>
        <a:bodyPr/>
        <a:lstStyle/>
        <a:p>
          <a:endParaRPr lang="el-GR"/>
        </a:p>
      </dgm:t>
    </dgm:pt>
    <dgm:pt modelId="{F6D31958-9DD6-42B9-B57E-838B8A7C6FA8}" type="sibTrans" cxnId="{F2CD28F9-12EA-4E02-B227-06348FAF6C5C}">
      <dgm:prSet/>
      <dgm:spPr/>
      <dgm:t>
        <a:bodyPr/>
        <a:lstStyle/>
        <a:p>
          <a:endParaRPr lang="el-GR"/>
        </a:p>
      </dgm:t>
    </dgm:pt>
    <dgm:pt modelId="{64F13312-6F9C-4902-B9E0-90974FCE3AEB}">
      <dgm:prSet custT="1"/>
      <dgm:spPr/>
      <dgm:t>
        <a:bodyPr/>
        <a:lstStyle/>
        <a:p>
          <a:r>
            <a:rPr lang="el-GR" sz="2400" dirty="0" smtClean="0"/>
            <a:t>    </a:t>
          </a:r>
          <a:endParaRPr lang="en-US" sz="2400" dirty="0" smtClean="0"/>
        </a:p>
        <a:p>
          <a:endParaRPr lang="en-US" sz="2400" dirty="0" smtClean="0"/>
        </a:p>
        <a:p>
          <a:r>
            <a:rPr lang="el-GR" sz="2400" dirty="0" smtClean="0"/>
            <a:t>                                       </a:t>
          </a:r>
          <a:r>
            <a:rPr lang="el-GR" sz="2000" dirty="0" smtClean="0"/>
            <a:t>Κανονισμός Χρήσης Δεδομένων Διοικητικών Πηγών για την Κατάρτιση Στατιστικών Επιχειρήσεων και Πολιτικής Ασφαλείας</a:t>
          </a:r>
          <a:endParaRPr lang="el-GR" sz="2000" dirty="0"/>
        </a:p>
      </dgm:t>
    </dgm:pt>
    <dgm:pt modelId="{BFEF62DB-63B0-4360-A0F5-9F6F0E5437AF}" type="parTrans" cxnId="{AAA1EA52-1C33-49CA-8C5E-63AFCD07B9B7}">
      <dgm:prSet/>
      <dgm:spPr/>
    </dgm:pt>
    <dgm:pt modelId="{8E712C5C-B31E-4720-A4F9-14D09D9A9720}" type="sibTrans" cxnId="{AAA1EA52-1C33-49CA-8C5E-63AFCD07B9B7}">
      <dgm:prSet/>
      <dgm:spPr/>
    </dgm:pt>
    <dgm:pt modelId="{4F4C1318-B039-416A-904C-A27C72CD061A}">
      <dgm:prSet custT="1"/>
      <dgm:spPr/>
      <dgm:t>
        <a:bodyPr/>
        <a:lstStyle/>
        <a:p>
          <a:r>
            <a:rPr lang="el-GR" sz="2400" dirty="0" smtClean="0"/>
            <a:t>                                                          </a:t>
          </a:r>
        </a:p>
        <a:p>
          <a:endParaRPr lang="el-GR" sz="2400" dirty="0" smtClean="0"/>
        </a:p>
        <a:p>
          <a:r>
            <a:rPr lang="el-GR" sz="2000" dirty="0" smtClean="0"/>
            <a:t>Ομάδα Εργασίας Διευθυντών </a:t>
          </a:r>
        </a:p>
        <a:p>
          <a:r>
            <a:rPr lang="el-GR" sz="1400" dirty="0" smtClean="0"/>
            <a:t>(Πληροφορικής, Οργάνωσης Μεθοδολογίας και Διεθνών Σχέσεων,  Δευτερογενούς Τομέα, Στατιστικών Τομέα Εμπορίου και Υπηρεσιών και Οικονομικών και Βραχυχρόνιων )</a:t>
          </a:r>
          <a:endParaRPr lang="el-GR" sz="1400" dirty="0"/>
        </a:p>
      </dgm:t>
    </dgm:pt>
    <dgm:pt modelId="{0DD6BA3F-127B-4850-AFC6-9974846BCF93}" type="parTrans" cxnId="{2DCFED25-50D4-4445-80D1-5C2F3B2D47CE}">
      <dgm:prSet/>
      <dgm:spPr/>
    </dgm:pt>
    <dgm:pt modelId="{4D07B2F9-2A02-4720-88A6-051E114C6699}" type="sibTrans" cxnId="{2DCFED25-50D4-4445-80D1-5C2F3B2D47CE}">
      <dgm:prSet/>
      <dgm:spPr/>
    </dgm:pt>
    <dgm:pt modelId="{0985A826-BDBE-4247-8B35-39E21A90F099}" type="pres">
      <dgm:prSet presAssocID="{E18A9146-551C-4CB5-AA1B-57821F3B3787}" presName="theList" presStyleCnt="0">
        <dgm:presLayoutVars>
          <dgm:dir/>
          <dgm:animLvl val="lvl"/>
          <dgm:resizeHandles val="exact"/>
        </dgm:presLayoutVars>
      </dgm:prSet>
      <dgm:spPr/>
    </dgm:pt>
    <dgm:pt modelId="{B8261794-B498-497C-B70D-F774F9EE8F1E}" type="pres">
      <dgm:prSet presAssocID="{64F13312-6F9C-4902-B9E0-90974FCE3AEB}" presName="compNode" presStyleCnt="0"/>
      <dgm:spPr/>
    </dgm:pt>
    <dgm:pt modelId="{91DD07E3-AD27-46AE-8C65-089CE4967B02}" type="pres">
      <dgm:prSet presAssocID="{64F13312-6F9C-4902-B9E0-90974FCE3AEB}" presName="aNode" presStyleLbl="bgShp" presStyleIdx="0" presStyleCnt="3"/>
      <dgm:spPr/>
      <dgm:t>
        <a:bodyPr/>
        <a:lstStyle/>
        <a:p>
          <a:endParaRPr lang="el-GR"/>
        </a:p>
      </dgm:t>
    </dgm:pt>
    <dgm:pt modelId="{B29207FD-8FEF-4F7F-8B5F-973373F89E95}" type="pres">
      <dgm:prSet presAssocID="{64F13312-6F9C-4902-B9E0-90974FCE3AEB}" presName="textNode" presStyleLbl="bgShp" presStyleIdx="0" presStyleCnt="3"/>
      <dgm:spPr/>
      <dgm:t>
        <a:bodyPr/>
        <a:lstStyle/>
        <a:p>
          <a:endParaRPr lang="el-GR"/>
        </a:p>
      </dgm:t>
    </dgm:pt>
    <dgm:pt modelId="{5B2B3B27-A379-4FF4-B641-A7D9A521529A}" type="pres">
      <dgm:prSet presAssocID="{64F13312-6F9C-4902-B9E0-90974FCE3AEB}" presName="compChildNode" presStyleCnt="0"/>
      <dgm:spPr/>
    </dgm:pt>
    <dgm:pt modelId="{B7A7E1EC-1288-482E-ACD2-4DC020CCCC0B}" type="pres">
      <dgm:prSet presAssocID="{64F13312-6F9C-4902-B9E0-90974FCE3AEB}" presName="theInnerList" presStyleCnt="0"/>
      <dgm:spPr/>
    </dgm:pt>
    <dgm:pt modelId="{EC9185EE-804F-469B-AD98-1E924B6CF4DC}" type="pres">
      <dgm:prSet presAssocID="{64F13312-6F9C-4902-B9E0-90974FCE3AEB}" presName="aSpace" presStyleCnt="0"/>
      <dgm:spPr/>
    </dgm:pt>
    <dgm:pt modelId="{F811C0B4-5E23-4817-BC28-970D05452413}" type="pres">
      <dgm:prSet presAssocID="{4F4C1318-B039-416A-904C-A27C72CD061A}" presName="compNode" presStyleCnt="0"/>
      <dgm:spPr/>
    </dgm:pt>
    <dgm:pt modelId="{7473D52C-94A2-4DC3-BFCF-A2ABAC76A2EA}" type="pres">
      <dgm:prSet presAssocID="{4F4C1318-B039-416A-904C-A27C72CD061A}" presName="aNode" presStyleLbl="bgShp" presStyleIdx="1" presStyleCnt="3" custLinFactNeighborX="769" custLinFactNeighborY="-607"/>
      <dgm:spPr/>
      <dgm:t>
        <a:bodyPr/>
        <a:lstStyle/>
        <a:p>
          <a:endParaRPr lang="el-GR"/>
        </a:p>
      </dgm:t>
    </dgm:pt>
    <dgm:pt modelId="{4F32F515-32FD-44B8-8882-CA8207539BF3}" type="pres">
      <dgm:prSet presAssocID="{4F4C1318-B039-416A-904C-A27C72CD061A}" presName="textNode" presStyleLbl="bgShp" presStyleIdx="1" presStyleCnt="3"/>
      <dgm:spPr/>
      <dgm:t>
        <a:bodyPr/>
        <a:lstStyle/>
        <a:p>
          <a:endParaRPr lang="el-GR"/>
        </a:p>
      </dgm:t>
    </dgm:pt>
    <dgm:pt modelId="{4B54994D-5B00-4B1D-B005-EFCB4330624D}" type="pres">
      <dgm:prSet presAssocID="{4F4C1318-B039-416A-904C-A27C72CD061A}" presName="compChildNode" presStyleCnt="0"/>
      <dgm:spPr/>
    </dgm:pt>
    <dgm:pt modelId="{77AEEF11-5B5B-42FA-A208-69A37872C1AF}" type="pres">
      <dgm:prSet presAssocID="{4F4C1318-B039-416A-904C-A27C72CD061A}" presName="theInnerList" presStyleCnt="0"/>
      <dgm:spPr/>
    </dgm:pt>
    <dgm:pt modelId="{AB11D45C-E3CC-419D-9A1B-62DA700C2333}" type="pres">
      <dgm:prSet presAssocID="{4F4C1318-B039-416A-904C-A27C72CD061A}" presName="aSpace" presStyleCnt="0"/>
      <dgm:spPr/>
    </dgm:pt>
    <dgm:pt modelId="{3F0D690B-8198-4952-9252-A468DFE8D2ED}" type="pres">
      <dgm:prSet presAssocID="{7EBB724F-8D74-42B4-B118-D17D0D484ABD}" presName="compNode" presStyleCnt="0"/>
      <dgm:spPr/>
    </dgm:pt>
    <dgm:pt modelId="{0F88A60F-EF52-4A41-A0FD-8A0DE23888F9}" type="pres">
      <dgm:prSet presAssocID="{7EBB724F-8D74-42B4-B118-D17D0D484ABD}" presName="aNode" presStyleLbl="bgShp" presStyleIdx="2" presStyleCnt="3"/>
      <dgm:spPr/>
      <dgm:t>
        <a:bodyPr/>
        <a:lstStyle/>
        <a:p>
          <a:endParaRPr lang="el-GR"/>
        </a:p>
      </dgm:t>
    </dgm:pt>
    <dgm:pt modelId="{9B1B7E4C-7E09-48D9-8F82-3B298DFCEB02}" type="pres">
      <dgm:prSet presAssocID="{7EBB724F-8D74-42B4-B118-D17D0D484ABD}" presName="textNode" presStyleLbl="bgShp" presStyleIdx="2" presStyleCnt="3"/>
      <dgm:spPr/>
      <dgm:t>
        <a:bodyPr/>
        <a:lstStyle/>
        <a:p>
          <a:endParaRPr lang="el-GR"/>
        </a:p>
      </dgm:t>
    </dgm:pt>
    <dgm:pt modelId="{5E121C14-FB98-4851-9CB1-E923D74A5A16}" type="pres">
      <dgm:prSet presAssocID="{7EBB724F-8D74-42B4-B118-D17D0D484ABD}" presName="compChildNode" presStyleCnt="0"/>
      <dgm:spPr/>
    </dgm:pt>
    <dgm:pt modelId="{F73B360C-63A5-42C9-B4AC-2F4C3F92F3BE}" type="pres">
      <dgm:prSet presAssocID="{7EBB724F-8D74-42B4-B118-D17D0D484ABD}" presName="theInnerList" presStyleCnt="0"/>
      <dgm:spPr/>
    </dgm:pt>
    <dgm:pt modelId="{9BCFA596-BC36-418B-AE36-5A824B584BE7}" type="pres">
      <dgm:prSet presAssocID="{E2307BF6-BE7F-461A-B737-E45EF07324CC}" presName="childNode" presStyleLbl="node1" presStyleIdx="0" presStyleCnt="3">
        <dgm:presLayoutVars>
          <dgm:bulletEnabled val="1"/>
        </dgm:presLayoutVars>
      </dgm:prSet>
      <dgm:spPr/>
      <dgm:t>
        <a:bodyPr/>
        <a:lstStyle/>
        <a:p>
          <a:endParaRPr lang="el-GR"/>
        </a:p>
      </dgm:t>
    </dgm:pt>
    <dgm:pt modelId="{E3F820D1-5F8B-4F99-85EC-4E70B9DA7713}" type="pres">
      <dgm:prSet presAssocID="{E2307BF6-BE7F-461A-B737-E45EF07324CC}" presName="aSpace2" presStyleCnt="0"/>
      <dgm:spPr/>
    </dgm:pt>
    <dgm:pt modelId="{E247A8C3-7568-4DD5-9559-12EF95837819}" type="pres">
      <dgm:prSet presAssocID="{CB7F15BC-0CD4-49F7-950A-0CF6804D7B7B}" presName="childNode" presStyleLbl="node1" presStyleIdx="1" presStyleCnt="3">
        <dgm:presLayoutVars>
          <dgm:bulletEnabled val="1"/>
        </dgm:presLayoutVars>
      </dgm:prSet>
      <dgm:spPr/>
      <dgm:t>
        <a:bodyPr/>
        <a:lstStyle/>
        <a:p>
          <a:endParaRPr lang="el-GR"/>
        </a:p>
      </dgm:t>
    </dgm:pt>
    <dgm:pt modelId="{5D405B74-6ECB-4BAB-AE6C-943340DF2BBD}" type="pres">
      <dgm:prSet presAssocID="{CB7F15BC-0CD4-49F7-950A-0CF6804D7B7B}" presName="aSpace2" presStyleCnt="0"/>
      <dgm:spPr/>
    </dgm:pt>
    <dgm:pt modelId="{B7B7EF62-3A6C-4A09-98C2-DD6F0FDFF857}" type="pres">
      <dgm:prSet presAssocID="{059929AC-4FA0-43D9-A14C-FC461C88B601}" presName="childNode" presStyleLbl="node1" presStyleIdx="2" presStyleCnt="3">
        <dgm:presLayoutVars>
          <dgm:bulletEnabled val="1"/>
        </dgm:presLayoutVars>
      </dgm:prSet>
      <dgm:spPr/>
      <dgm:t>
        <a:bodyPr/>
        <a:lstStyle/>
        <a:p>
          <a:endParaRPr lang="el-GR"/>
        </a:p>
      </dgm:t>
    </dgm:pt>
  </dgm:ptLst>
  <dgm:cxnLst>
    <dgm:cxn modelId="{001C5084-AD26-4BB8-AAC3-20E40D59847D}" type="presOf" srcId="{4F4C1318-B039-416A-904C-A27C72CD061A}" destId="{4F32F515-32FD-44B8-8882-CA8207539BF3}" srcOrd="1" destOrd="0" presId="urn:microsoft.com/office/officeart/2005/8/layout/lProcess2"/>
    <dgm:cxn modelId="{AAA1EA52-1C33-49CA-8C5E-63AFCD07B9B7}" srcId="{E18A9146-551C-4CB5-AA1B-57821F3B3787}" destId="{64F13312-6F9C-4902-B9E0-90974FCE3AEB}" srcOrd="0" destOrd="0" parTransId="{BFEF62DB-63B0-4360-A0F5-9F6F0E5437AF}" sibTransId="{8E712C5C-B31E-4720-A4F9-14D09D9A9720}"/>
    <dgm:cxn modelId="{DA347145-65A6-4F71-82B9-4D8E9189893E}" type="presOf" srcId="{4F4C1318-B039-416A-904C-A27C72CD061A}" destId="{7473D52C-94A2-4DC3-BFCF-A2ABAC76A2EA}" srcOrd="0" destOrd="0" presId="urn:microsoft.com/office/officeart/2005/8/layout/lProcess2"/>
    <dgm:cxn modelId="{2DCFED25-50D4-4445-80D1-5C2F3B2D47CE}" srcId="{E18A9146-551C-4CB5-AA1B-57821F3B3787}" destId="{4F4C1318-B039-416A-904C-A27C72CD061A}" srcOrd="1" destOrd="0" parTransId="{0DD6BA3F-127B-4850-AFC6-9974846BCF93}" sibTransId="{4D07B2F9-2A02-4720-88A6-051E114C6699}"/>
    <dgm:cxn modelId="{F5626E99-6C8E-4E39-AB1D-9410F39A1E10}" srcId="{7EBB724F-8D74-42B4-B118-D17D0D484ABD}" destId="{E2307BF6-BE7F-461A-B737-E45EF07324CC}" srcOrd="0" destOrd="0" parTransId="{7C5767F9-2015-4DB1-A3B1-05D224294773}" sibTransId="{B9C7A3F3-0CC2-4D96-B057-512A4661618A}"/>
    <dgm:cxn modelId="{F2CD28F9-12EA-4E02-B227-06348FAF6C5C}" srcId="{7EBB724F-8D74-42B4-B118-D17D0D484ABD}" destId="{059929AC-4FA0-43D9-A14C-FC461C88B601}" srcOrd="2" destOrd="0" parTransId="{39968189-E3B8-4CAF-9BC8-1C8CBDF8159F}" sibTransId="{F6D31958-9DD6-42B9-B57E-838B8A7C6FA8}"/>
    <dgm:cxn modelId="{C369F1DE-1D91-4D5A-A5A8-560EC6723702}" type="presOf" srcId="{7EBB724F-8D74-42B4-B118-D17D0D484ABD}" destId="{0F88A60F-EF52-4A41-A0FD-8A0DE23888F9}" srcOrd="0" destOrd="0" presId="urn:microsoft.com/office/officeart/2005/8/layout/lProcess2"/>
    <dgm:cxn modelId="{D3754C31-1085-47E9-A014-1BF82E386A11}" type="presOf" srcId="{E2307BF6-BE7F-461A-B737-E45EF07324CC}" destId="{9BCFA596-BC36-418B-AE36-5A824B584BE7}" srcOrd="0" destOrd="0" presId="urn:microsoft.com/office/officeart/2005/8/layout/lProcess2"/>
    <dgm:cxn modelId="{04F90C97-2F15-4177-99E0-EE5AEDAB4FCE}" type="presOf" srcId="{E18A9146-551C-4CB5-AA1B-57821F3B3787}" destId="{0985A826-BDBE-4247-8B35-39E21A90F099}" srcOrd="0" destOrd="0" presId="urn:microsoft.com/office/officeart/2005/8/layout/lProcess2"/>
    <dgm:cxn modelId="{55C956A8-F3CE-44B9-A54D-3613AFF6CA44}" type="presOf" srcId="{64F13312-6F9C-4902-B9E0-90974FCE3AEB}" destId="{91DD07E3-AD27-46AE-8C65-089CE4967B02}" srcOrd="0" destOrd="0" presId="urn:microsoft.com/office/officeart/2005/8/layout/lProcess2"/>
    <dgm:cxn modelId="{4A8E22D1-C115-4635-BEFE-1E5543F6F0BE}" srcId="{7EBB724F-8D74-42B4-B118-D17D0D484ABD}" destId="{CB7F15BC-0CD4-49F7-950A-0CF6804D7B7B}" srcOrd="1" destOrd="0" parTransId="{6B48A698-AF99-4BBD-B98D-AAD9E548E4EB}" sibTransId="{28FB6CCE-2229-43D7-99C5-59A15A069AA2}"/>
    <dgm:cxn modelId="{B016EAD6-5E10-4ED2-BEAA-060B5F940651}" srcId="{E18A9146-551C-4CB5-AA1B-57821F3B3787}" destId="{7EBB724F-8D74-42B4-B118-D17D0D484ABD}" srcOrd="2" destOrd="0" parTransId="{8AC9F9B5-6762-40A2-85F5-EC5D1453A857}" sibTransId="{C9E23762-14EF-4760-AA04-4CE5C813CA20}"/>
    <dgm:cxn modelId="{B9507A99-1EAC-4BA5-A7CF-A3A4CA9433BC}" type="presOf" srcId="{CB7F15BC-0CD4-49F7-950A-0CF6804D7B7B}" destId="{E247A8C3-7568-4DD5-9559-12EF95837819}" srcOrd="0" destOrd="0" presId="urn:microsoft.com/office/officeart/2005/8/layout/lProcess2"/>
    <dgm:cxn modelId="{E8763540-C95D-4616-B66E-613076759AE6}" type="presOf" srcId="{7EBB724F-8D74-42B4-B118-D17D0D484ABD}" destId="{9B1B7E4C-7E09-48D9-8F82-3B298DFCEB02}" srcOrd="1" destOrd="0" presId="urn:microsoft.com/office/officeart/2005/8/layout/lProcess2"/>
    <dgm:cxn modelId="{C4314C36-A747-46D7-B14E-B2BE8E4713F7}" type="presOf" srcId="{64F13312-6F9C-4902-B9E0-90974FCE3AEB}" destId="{B29207FD-8FEF-4F7F-8B5F-973373F89E95}" srcOrd="1" destOrd="0" presId="urn:microsoft.com/office/officeart/2005/8/layout/lProcess2"/>
    <dgm:cxn modelId="{FF247D2D-1161-472C-91AD-0E2ECE5F3C22}" type="presOf" srcId="{059929AC-4FA0-43D9-A14C-FC461C88B601}" destId="{B7B7EF62-3A6C-4A09-98C2-DD6F0FDFF857}" srcOrd="0" destOrd="0" presId="urn:microsoft.com/office/officeart/2005/8/layout/lProcess2"/>
    <dgm:cxn modelId="{B38208D7-6409-4EC0-9C80-EDF9A952506E}" type="presParOf" srcId="{0985A826-BDBE-4247-8B35-39E21A90F099}" destId="{B8261794-B498-497C-B70D-F774F9EE8F1E}" srcOrd="0" destOrd="0" presId="urn:microsoft.com/office/officeart/2005/8/layout/lProcess2"/>
    <dgm:cxn modelId="{6AA738CA-CCAC-4429-B937-6EE7558E283B}" type="presParOf" srcId="{B8261794-B498-497C-B70D-F774F9EE8F1E}" destId="{91DD07E3-AD27-46AE-8C65-089CE4967B02}" srcOrd="0" destOrd="0" presId="urn:microsoft.com/office/officeart/2005/8/layout/lProcess2"/>
    <dgm:cxn modelId="{653B0A86-5A7E-4389-88BB-149891AA058B}" type="presParOf" srcId="{B8261794-B498-497C-B70D-F774F9EE8F1E}" destId="{B29207FD-8FEF-4F7F-8B5F-973373F89E95}" srcOrd="1" destOrd="0" presId="urn:microsoft.com/office/officeart/2005/8/layout/lProcess2"/>
    <dgm:cxn modelId="{FB6EEA13-8462-4600-91F7-F62083228094}" type="presParOf" srcId="{B8261794-B498-497C-B70D-F774F9EE8F1E}" destId="{5B2B3B27-A379-4FF4-B641-A7D9A521529A}" srcOrd="2" destOrd="0" presId="urn:microsoft.com/office/officeart/2005/8/layout/lProcess2"/>
    <dgm:cxn modelId="{D4ABB774-E7BD-437A-92DF-F3F3EEB5BAA1}" type="presParOf" srcId="{5B2B3B27-A379-4FF4-B641-A7D9A521529A}" destId="{B7A7E1EC-1288-482E-ACD2-4DC020CCCC0B}" srcOrd="0" destOrd="0" presId="urn:microsoft.com/office/officeart/2005/8/layout/lProcess2"/>
    <dgm:cxn modelId="{7CBB19CB-0240-4FD8-9147-460A061A7659}" type="presParOf" srcId="{0985A826-BDBE-4247-8B35-39E21A90F099}" destId="{EC9185EE-804F-469B-AD98-1E924B6CF4DC}" srcOrd="1" destOrd="0" presId="urn:microsoft.com/office/officeart/2005/8/layout/lProcess2"/>
    <dgm:cxn modelId="{C4BFFD38-8756-4075-9E91-82B46EC5B007}" type="presParOf" srcId="{0985A826-BDBE-4247-8B35-39E21A90F099}" destId="{F811C0B4-5E23-4817-BC28-970D05452413}" srcOrd="2" destOrd="0" presId="urn:microsoft.com/office/officeart/2005/8/layout/lProcess2"/>
    <dgm:cxn modelId="{19DFC5C9-EC69-4B17-8A47-3A0B71C99D28}" type="presParOf" srcId="{F811C0B4-5E23-4817-BC28-970D05452413}" destId="{7473D52C-94A2-4DC3-BFCF-A2ABAC76A2EA}" srcOrd="0" destOrd="0" presId="urn:microsoft.com/office/officeart/2005/8/layout/lProcess2"/>
    <dgm:cxn modelId="{0216979A-2BB6-4FBA-A2AE-4BE409052CBD}" type="presParOf" srcId="{F811C0B4-5E23-4817-BC28-970D05452413}" destId="{4F32F515-32FD-44B8-8882-CA8207539BF3}" srcOrd="1" destOrd="0" presId="urn:microsoft.com/office/officeart/2005/8/layout/lProcess2"/>
    <dgm:cxn modelId="{85EFF566-2746-4326-B0A2-A408FA1C5883}" type="presParOf" srcId="{F811C0B4-5E23-4817-BC28-970D05452413}" destId="{4B54994D-5B00-4B1D-B005-EFCB4330624D}" srcOrd="2" destOrd="0" presId="urn:microsoft.com/office/officeart/2005/8/layout/lProcess2"/>
    <dgm:cxn modelId="{AAE06420-A732-4B0A-966A-8CEC7A21EDD5}" type="presParOf" srcId="{4B54994D-5B00-4B1D-B005-EFCB4330624D}" destId="{77AEEF11-5B5B-42FA-A208-69A37872C1AF}" srcOrd="0" destOrd="0" presId="urn:microsoft.com/office/officeart/2005/8/layout/lProcess2"/>
    <dgm:cxn modelId="{DB012109-AC07-440F-9184-09A13CF61C0B}" type="presParOf" srcId="{0985A826-BDBE-4247-8B35-39E21A90F099}" destId="{AB11D45C-E3CC-419D-9A1B-62DA700C2333}" srcOrd="3" destOrd="0" presId="urn:microsoft.com/office/officeart/2005/8/layout/lProcess2"/>
    <dgm:cxn modelId="{2D6EF48A-DD2D-4475-8919-873987F6EB8B}" type="presParOf" srcId="{0985A826-BDBE-4247-8B35-39E21A90F099}" destId="{3F0D690B-8198-4952-9252-A468DFE8D2ED}" srcOrd="4" destOrd="0" presId="urn:microsoft.com/office/officeart/2005/8/layout/lProcess2"/>
    <dgm:cxn modelId="{FAB2E6A8-A116-417C-AC8E-1209257B0AA6}" type="presParOf" srcId="{3F0D690B-8198-4952-9252-A468DFE8D2ED}" destId="{0F88A60F-EF52-4A41-A0FD-8A0DE23888F9}" srcOrd="0" destOrd="0" presId="urn:microsoft.com/office/officeart/2005/8/layout/lProcess2"/>
    <dgm:cxn modelId="{AABE741D-0C89-4E19-8CDC-B49340693BF4}" type="presParOf" srcId="{3F0D690B-8198-4952-9252-A468DFE8D2ED}" destId="{9B1B7E4C-7E09-48D9-8F82-3B298DFCEB02}" srcOrd="1" destOrd="0" presId="urn:microsoft.com/office/officeart/2005/8/layout/lProcess2"/>
    <dgm:cxn modelId="{90AE5271-CAA7-4E4B-BD50-1854E988DC45}" type="presParOf" srcId="{3F0D690B-8198-4952-9252-A468DFE8D2ED}" destId="{5E121C14-FB98-4851-9CB1-E923D74A5A16}" srcOrd="2" destOrd="0" presId="urn:microsoft.com/office/officeart/2005/8/layout/lProcess2"/>
    <dgm:cxn modelId="{8FB4E810-5F6B-4F2C-9D11-B80DB76BEF71}" type="presParOf" srcId="{5E121C14-FB98-4851-9CB1-E923D74A5A16}" destId="{F73B360C-63A5-42C9-B4AC-2F4C3F92F3BE}" srcOrd="0" destOrd="0" presId="urn:microsoft.com/office/officeart/2005/8/layout/lProcess2"/>
    <dgm:cxn modelId="{625346ED-CF1C-4FAB-9AA2-64DB29146A11}" type="presParOf" srcId="{F73B360C-63A5-42C9-B4AC-2F4C3F92F3BE}" destId="{9BCFA596-BC36-418B-AE36-5A824B584BE7}" srcOrd="0" destOrd="0" presId="urn:microsoft.com/office/officeart/2005/8/layout/lProcess2"/>
    <dgm:cxn modelId="{62C2F7BB-2A55-4DC0-99C2-C05E4A82269B}" type="presParOf" srcId="{F73B360C-63A5-42C9-B4AC-2F4C3F92F3BE}" destId="{E3F820D1-5F8B-4F99-85EC-4E70B9DA7713}" srcOrd="1" destOrd="0" presId="urn:microsoft.com/office/officeart/2005/8/layout/lProcess2"/>
    <dgm:cxn modelId="{987A84C8-AAC5-4540-9BF2-42A9BDF303B6}" type="presParOf" srcId="{F73B360C-63A5-42C9-B4AC-2F4C3F92F3BE}" destId="{E247A8C3-7568-4DD5-9559-12EF95837819}" srcOrd="2" destOrd="0" presId="urn:microsoft.com/office/officeart/2005/8/layout/lProcess2"/>
    <dgm:cxn modelId="{982FEF00-9E90-4F2A-BE36-FBE7C579BE87}" type="presParOf" srcId="{F73B360C-63A5-42C9-B4AC-2F4C3F92F3BE}" destId="{5D405B74-6ECB-4BAB-AE6C-943340DF2BBD}" srcOrd="3" destOrd="0" presId="urn:microsoft.com/office/officeart/2005/8/layout/lProcess2"/>
    <dgm:cxn modelId="{7325E0A2-66D6-4687-B03D-8794A34AE129}" type="presParOf" srcId="{F73B360C-63A5-42C9-B4AC-2F4C3F92F3BE}" destId="{B7B7EF62-3A6C-4A09-98C2-DD6F0FDFF857}" srcOrd="4" destOrd="0" presId="urn:microsoft.com/office/officeart/2005/8/layout/lProcess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41B051D-E7A2-495E-9E84-5345C54D4A8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2A068CD2-B9FA-40DC-9F48-7FE0A4054534}">
      <dgm:prSet phldrT="[Text]" custT="1"/>
      <dgm:spPr/>
      <dgm:t>
        <a:bodyPr/>
        <a:lstStyle/>
        <a:p>
          <a:pPr algn="ctr"/>
          <a:r>
            <a:rPr lang="el-GR" sz="1600" dirty="0" smtClean="0">
              <a:latin typeface="+mn-lt"/>
            </a:rPr>
            <a:t>Αφορά στη συγκέντρωση όλων των στοιχείων των Διοικητικών Πηγών σε ασφαλή χώρο στην ΕΛΣΤΑΤ και περιλαμβάνει τρεις φάσεις:</a:t>
          </a:r>
          <a:endParaRPr lang="el-GR" sz="1600" dirty="0">
            <a:latin typeface="+mn-lt"/>
          </a:endParaRPr>
        </a:p>
      </dgm:t>
    </dgm:pt>
    <dgm:pt modelId="{50FA7866-4F68-4066-AD35-FEED9C51BC7C}" type="parTrans" cxnId="{493D1AED-4BE7-4241-AFAD-6AED25B3C489}">
      <dgm:prSet/>
      <dgm:spPr/>
      <dgm:t>
        <a:bodyPr/>
        <a:lstStyle/>
        <a:p>
          <a:endParaRPr lang="el-GR"/>
        </a:p>
      </dgm:t>
    </dgm:pt>
    <dgm:pt modelId="{0FF79718-95E3-4C01-ADF4-2DCB75794FF9}" type="sibTrans" cxnId="{493D1AED-4BE7-4241-AFAD-6AED25B3C489}">
      <dgm:prSet/>
      <dgm:spPr/>
      <dgm:t>
        <a:bodyPr/>
        <a:lstStyle/>
        <a:p>
          <a:endParaRPr lang="el-GR"/>
        </a:p>
      </dgm:t>
    </dgm:pt>
    <dgm:pt modelId="{D41BE746-6B62-46C1-A5A1-BF80439CAEB4}">
      <dgm:prSet custT="1"/>
      <dgm:spPr/>
      <dgm:t>
        <a:bodyPr/>
        <a:lstStyle/>
        <a:p>
          <a:r>
            <a:rPr lang="el-GR" sz="1600" dirty="0" smtClean="0">
              <a:latin typeface="+mn-lt"/>
            </a:rPr>
            <a:t>ΦΑΣΗ ΜΕΤΑΔΟΣΗΣ -</a:t>
          </a:r>
          <a:endParaRPr lang="el-GR" sz="1600" dirty="0">
            <a:latin typeface="+mn-lt"/>
          </a:endParaRPr>
        </a:p>
      </dgm:t>
    </dgm:pt>
    <dgm:pt modelId="{4B9776DA-3BE7-49F2-989F-D3FBF8365BF4}" type="parTrans" cxnId="{56C705C6-1A39-49A2-B60A-082E3ED2DD1F}">
      <dgm:prSet/>
      <dgm:spPr/>
      <dgm:t>
        <a:bodyPr/>
        <a:lstStyle/>
        <a:p>
          <a:endParaRPr lang="el-GR"/>
        </a:p>
      </dgm:t>
    </dgm:pt>
    <dgm:pt modelId="{5D988968-03D8-48BE-B7BA-A08A6C7F37E8}" type="sibTrans" cxnId="{56C705C6-1A39-49A2-B60A-082E3ED2DD1F}">
      <dgm:prSet/>
      <dgm:spPr/>
      <dgm:t>
        <a:bodyPr/>
        <a:lstStyle/>
        <a:p>
          <a:endParaRPr lang="el-GR"/>
        </a:p>
      </dgm:t>
    </dgm:pt>
    <dgm:pt modelId="{EAF621E5-5C0B-4CC4-8B96-EEFC4CF0BD6D}">
      <dgm:prSet custT="1"/>
      <dgm:spPr/>
      <dgm:t>
        <a:bodyPr/>
        <a:lstStyle/>
        <a:p>
          <a:r>
            <a:rPr lang="el-GR" sz="1600" dirty="0" smtClean="0">
              <a:latin typeface="+mn-lt"/>
            </a:rPr>
            <a:t>ΦΑΣΗ ΚΑΤΑΝΑΛΩΣΗΣ - ΕΛΣΤΑΤ</a:t>
          </a:r>
          <a:endParaRPr lang="el-GR" sz="1600" dirty="0">
            <a:latin typeface="+mn-lt"/>
          </a:endParaRPr>
        </a:p>
      </dgm:t>
    </dgm:pt>
    <dgm:pt modelId="{0F09B9D5-9696-4A37-838B-A9B9A98C1BB4}" type="parTrans" cxnId="{A0E73F59-6340-4F6F-8768-5981D16E927D}">
      <dgm:prSet/>
      <dgm:spPr/>
      <dgm:t>
        <a:bodyPr/>
        <a:lstStyle/>
        <a:p>
          <a:endParaRPr lang="el-GR"/>
        </a:p>
      </dgm:t>
    </dgm:pt>
    <dgm:pt modelId="{CAC19369-BCB5-4EF3-83CE-051FD69901A3}" type="sibTrans" cxnId="{A0E73F59-6340-4F6F-8768-5981D16E927D}">
      <dgm:prSet/>
      <dgm:spPr/>
      <dgm:t>
        <a:bodyPr/>
        <a:lstStyle/>
        <a:p>
          <a:endParaRPr lang="el-GR"/>
        </a:p>
      </dgm:t>
    </dgm:pt>
    <dgm:pt modelId="{E229B25F-6FD7-405B-A35C-4E5985A2C913}">
      <dgm:prSet phldrT="[Text]" custT="1"/>
      <dgm:spPr/>
      <dgm:t>
        <a:bodyPr/>
        <a:lstStyle/>
        <a:p>
          <a:r>
            <a:rPr lang="el-GR" sz="1600" dirty="0" smtClean="0">
              <a:latin typeface="+mn-lt"/>
            </a:rPr>
            <a:t>ΦΑΣΗ ΠΑΡΑΓΩΓΗΣ -</a:t>
          </a:r>
          <a:endParaRPr lang="el-GR" sz="1600" dirty="0">
            <a:latin typeface="+mn-lt"/>
          </a:endParaRPr>
        </a:p>
      </dgm:t>
    </dgm:pt>
    <dgm:pt modelId="{91332F79-215F-4077-B71F-F3449F3FB49C}" type="parTrans" cxnId="{03139356-F14B-4B1B-895B-69CC2274D812}">
      <dgm:prSet/>
      <dgm:spPr/>
      <dgm:t>
        <a:bodyPr/>
        <a:lstStyle/>
        <a:p>
          <a:endParaRPr lang="el-GR"/>
        </a:p>
      </dgm:t>
    </dgm:pt>
    <dgm:pt modelId="{618ABE1E-D293-4B86-8AA8-78D6E65129AF}" type="sibTrans" cxnId="{03139356-F14B-4B1B-895B-69CC2274D812}">
      <dgm:prSet/>
      <dgm:spPr/>
      <dgm:t>
        <a:bodyPr/>
        <a:lstStyle/>
        <a:p>
          <a:endParaRPr lang="el-GR"/>
        </a:p>
      </dgm:t>
    </dgm:pt>
    <dgm:pt modelId="{97BD4F7A-E6A9-423E-A859-3FA61B94A610}" type="pres">
      <dgm:prSet presAssocID="{041B051D-E7A2-495E-9E84-5345C54D4A8C}" presName="linear" presStyleCnt="0">
        <dgm:presLayoutVars>
          <dgm:animLvl val="lvl"/>
          <dgm:resizeHandles val="exact"/>
        </dgm:presLayoutVars>
      </dgm:prSet>
      <dgm:spPr/>
      <dgm:t>
        <a:bodyPr/>
        <a:lstStyle/>
        <a:p>
          <a:endParaRPr lang="el-GR"/>
        </a:p>
      </dgm:t>
    </dgm:pt>
    <dgm:pt modelId="{1A7B59C5-F53E-4D8E-A25B-2E6FF4817D9B}" type="pres">
      <dgm:prSet presAssocID="{2A068CD2-B9FA-40DC-9F48-7FE0A4054534}" presName="parentText" presStyleLbl="node1" presStyleIdx="0" presStyleCnt="1" custScaleY="52646" custLinFactNeighborX="1389" custLinFactNeighborY="-73006">
        <dgm:presLayoutVars>
          <dgm:chMax val="0"/>
          <dgm:bulletEnabled val="1"/>
        </dgm:presLayoutVars>
      </dgm:prSet>
      <dgm:spPr/>
      <dgm:t>
        <a:bodyPr/>
        <a:lstStyle/>
        <a:p>
          <a:endParaRPr lang="el-GR"/>
        </a:p>
      </dgm:t>
    </dgm:pt>
    <dgm:pt modelId="{A9EAE0AA-BDA0-42B6-9311-5B35AD49AC0B}" type="pres">
      <dgm:prSet presAssocID="{2A068CD2-B9FA-40DC-9F48-7FE0A4054534}" presName="childText" presStyleLbl="revTx" presStyleIdx="0" presStyleCnt="1" custScaleY="62605" custLinFactNeighborX="-348" custLinFactNeighborY="-53912">
        <dgm:presLayoutVars>
          <dgm:bulletEnabled val="1"/>
        </dgm:presLayoutVars>
      </dgm:prSet>
      <dgm:spPr/>
      <dgm:t>
        <a:bodyPr/>
        <a:lstStyle/>
        <a:p>
          <a:endParaRPr lang="el-GR"/>
        </a:p>
      </dgm:t>
    </dgm:pt>
  </dgm:ptLst>
  <dgm:cxnLst>
    <dgm:cxn modelId="{55D71E32-4E3E-4BFD-9E5B-95C63FA15BC6}" type="presOf" srcId="{D41BE746-6B62-46C1-A5A1-BF80439CAEB4}" destId="{A9EAE0AA-BDA0-42B6-9311-5B35AD49AC0B}" srcOrd="0" destOrd="1" presId="urn:microsoft.com/office/officeart/2005/8/layout/vList2"/>
    <dgm:cxn modelId="{56C705C6-1A39-49A2-B60A-082E3ED2DD1F}" srcId="{2A068CD2-B9FA-40DC-9F48-7FE0A4054534}" destId="{D41BE746-6B62-46C1-A5A1-BF80439CAEB4}" srcOrd="1" destOrd="0" parTransId="{4B9776DA-3BE7-49F2-989F-D3FBF8365BF4}" sibTransId="{5D988968-03D8-48BE-B7BA-A08A6C7F37E8}"/>
    <dgm:cxn modelId="{493D1AED-4BE7-4241-AFAD-6AED25B3C489}" srcId="{041B051D-E7A2-495E-9E84-5345C54D4A8C}" destId="{2A068CD2-B9FA-40DC-9F48-7FE0A4054534}" srcOrd="0" destOrd="0" parTransId="{50FA7866-4F68-4066-AD35-FEED9C51BC7C}" sibTransId="{0FF79718-95E3-4C01-ADF4-2DCB75794FF9}"/>
    <dgm:cxn modelId="{A0E73F59-6340-4F6F-8768-5981D16E927D}" srcId="{2A068CD2-B9FA-40DC-9F48-7FE0A4054534}" destId="{EAF621E5-5C0B-4CC4-8B96-EEFC4CF0BD6D}" srcOrd="2" destOrd="0" parTransId="{0F09B9D5-9696-4A37-838B-A9B9A98C1BB4}" sibTransId="{CAC19369-BCB5-4EF3-83CE-051FD69901A3}"/>
    <dgm:cxn modelId="{D466311E-5732-481C-B930-A413C51C19FD}" type="presOf" srcId="{2A068CD2-B9FA-40DC-9F48-7FE0A4054534}" destId="{1A7B59C5-F53E-4D8E-A25B-2E6FF4817D9B}" srcOrd="0" destOrd="0" presId="urn:microsoft.com/office/officeart/2005/8/layout/vList2"/>
    <dgm:cxn modelId="{6D70E83E-0756-4492-9D90-93EB422632EB}" type="presOf" srcId="{041B051D-E7A2-495E-9E84-5345C54D4A8C}" destId="{97BD4F7A-E6A9-423E-A859-3FA61B94A610}" srcOrd="0" destOrd="0" presId="urn:microsoft.com/office/officeart/2005/8/layout/vList2"/>
    <dgm:cxn modelId="{9409F077-E8A4-42BA-A7B0-EFAED2C9C458}" type="presOf" srcId="{E229B25F-6FD7-405B-A35C-4E5985A2C913}" destId="{A9EAE0AA-BDA0-42B6-9311-5B35AD49AC0B}" srcOrd="0" destOrd="0" presId="urn:microsoft.com/office/officeart/2005/8/layout/vList2"/>
    <dgm:cxn modelId="{03139356-F14B-4B1B-895B-69CC2274D812}" srcId="{2A068CD2-B9FA-40DC-9F48-7FE0A4054534}" destId="{E229B25F-6FD7-405B-A35C-4E5985A2C913}" srcOrd="0" destOrd="0" parTransId="{91332F79-215F-4077-B71F-F3449F3FB49C}" sibTransId="{618ABE1E-D293-4B86-8AA8-78D6E65129AF}"/>
    <dgm:cxn modelId="{873B0A5E-E402-492F-9599-01B171E70002}" type="presOf" srcId="{EAF621E5-5C0B-4CC4-8B96-EEFC4CF0BD6D}" destId="{A9EAE0AA-BDA0-42B6-9311-5B35AD49AC0B}" srcOrd="0" destOrd="2" presId="urn:microsoft.com/office/officeart/2005/8/layout/vList2"/>
    <dgm:cxn modelId="{58A8614C-B327-46E5-9638-642C14B6470B}" type="presParOf" srcId="{97BD4F7A-E6A9-423E-A859-3FA61B94A610}" destId="{1A7B59C5-F53E-4D8E-A25B-2E6FF4817D9B}" srcOrd="0" destOrd="0" presId="urn:microsoft.com/office/officeart/2005/8/layout/vList2"/>
    <dgm:cxn modelId="{034EDC06-6925-40EA-8A8A-5BD2E2F51D6A}" type="presParOf" srcId="{97BD4F7A-E6A9-423E-A859-3FA61B94A610}" destId="{A9EAE0AA-BDA0-42B6-9311-5B35AD49AC0B}" srcOrd="1"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0C21956-6527-4AC7-9C64-D6D994B1625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4193858F-C8F4-414C-BED5-08F021F8CFC1}">
      <dgm:prSet custT="1"/>
      <dgm:spPr/>
      <dgm:t>
        <a:bodyPr/>
        <a:lstStyle/>
        <a:p>
          <a:pPr algn="l"/>
          <a:r>
            <a:rPr lang="el-GR" sz="2000" dirty="0" smtClean="0"/>
            <a:t>Αντιστοίχιση διοικητικών με στατιστικές μονάδες (διαφορές σε ορισμούς)</a:t>
          </a:r>
          <a:endParaRPr lang="el-GR" sz="2000" dirty="0"/>
        </a:p>
      </dgm:t>
    </dgm:pt>
    <dgm:pt modelId="{FECF535E-F9ED-4CD9-B88C-28BE60396315}" type="parTrans" cxnId="{1D131805-155F-45E2-B5CC-D38E17960336}">
      <dgm:prSet/>
      <dgm:spPr/>
      <dgm:t>
        <a:bodyPr/>
        <a:lstStyle/>
        <a:p>
          <a:endParaRPr lang="el-GR"/>
        </a:p>
      </dgm:t>
    </dgm:pt>
    <dgm:pt modelId="{5D4039F2-7188-4CC4-8DE5-E535A621BC8F}" type="sibTrans" cxnId="{1D131805-155F-45E2-B5CC-D38E17960336}">
      <dgm:prSet/>
      <dgm:spPr/>
      <dgm:t>
        <a:bodyPr/>
        <a:lstStyle/>
        <a:p>
          <a:endParaRPr lang="el-GR"/>
        </a:p>
      </dgm:t>
    </dgm:pt>
    <dgm:pt modelId="{07FFBEA2-F64D-4C84-A44B-63F2E4CF0694}">
      <dgm:prSet custT="1"/>
      <dgm:spPr/>
      <dgm:t>
        <a:bodyPr/>
        <a:lstStyle/>
        <a:p>
          <a:r>
            <a:rPr lang="el-GR" sz="2000" dirty="0" smtClean="0"/>
            <a:t>Χειρισμός διαφορών στους ορισμούς</a:t>
          </a:r>
          <a:endParaRPr lang="el-GR" sz="2000" dirty="0"/>
        </a:p>
      </dgm:t>
    </dgm:pt>
    <dgm:pt modelId="{966767A0-874A-483D-8468-6D01840ECEBB}" type="parTrans" cxnId="{41E9E5DC-1E96-4063-AD77-01D3597F64A6}">
      <dgm:prSet/>
      <dgm:spPr/>
      <dgm:t>
        <a:bodyPr/>
        <a:lstStyle/>
        <a:p>
          <a:endParaRPr lang="el-GR"/>
        </a:p>
      </dgm:t>
    </dgm:pt>
    <dgm:pt modelId="{3E3E9C5F-DB98-4871-8420-FD4403B88AC4}" type="sibTrans" cxnId="{41E9E5DC-1E96-4063-AD77-01D3597F64A6}">
      <dgm:prSet/>
      <dgm:spPr/>
      <dgm:t>
        <a:bodyPr/>
        <a:lstStyle/>
        <a:p>
          <a:endParaRPr lang="el-GR"/>
        </a:p>
      </dgm:t>
    </dgm:pt>
    <dgm:pt modelId="{4A0EE689-B0FC-4272-8C8C-BD386A43CB55}">
      <dgm:prSet custT="1"/>
      <dgm:spPr/>
      <dgm:t>
        <a:bodyPr/>
        <a:lstStyle/>
        <a:p>
          <a:r>
            <a:rPr lang="el-GR" sz="2000" dirty="0" smtClean="0"/>
            <a:t>Επεξεργασία διοικητικών δεδομένων και ανίχνευση ακραίων τιμών</a:t>
          </a:r>
          <a:endParaRPr lang="el-GR" sz="2000" dirty="0"/>
        </a:p>
      </dgm:t>
    </dgm:pt>
    <dgm:pt modelId="{92A8D071-4A1D-4F56-AE91-826E24990C4D}" type="parTrans" cxnId="{A169F65D-1129-4049-8D3C-FCBC5507E0D3}">
      <dgm:prSet/>
      <dgm:spPr/>
      <dgm:t>
        <a:bodyPr/>
        <a:lstStyle/>
        <a:p>
          <a:endParaRPr lang="el-GR"/>
        </a:p>
      </dgm:t>
    </dgm:pt>
    <dgm:pt modelId="{730F24B8-41A6-4441-BC69-CA91DFEFD901}" type="sibTrans" cxnId="{A169F65D-1129-4049-8D3C-FCBC5507E0D3}">
      <dgm:prSet/>
      <dgm:spPr/>
      <dgm:t>
        <a:bodyPr/>
        <a:lstStyle/>
        <a:p>
          <a:endParaRPr lang="el-GR"/>
        </a:p>
      </dgm:t>
    </dgm:pt>
    <dgm:pt modelId="{87BCA1EB-CA7A-4A63-A83F-D5358C2CEC2F}">
      <dgm:prSet custT="1"/>
      <dgm:spPr/>
      <dgm:t>
        <a:bodyPr/>
        <a:lstStyle/>
        <a:p>
          <a:r>
            <a:rPr lang="el-GR" sz="2000" dirty="0" smtClean="0"/>
            <a:t>Εκτιμήσεις</a:t>
          </a:r>
          <a:endParaRPr lang="el-GR" sz="2000" dirty="0"/>
        </a:p>
      </dgm:t>
    </dgm:pt>
    <dgm:pt modelId="{386AD088-352C-4515-8392-8656EAA75EE1}" type="parTrans" cxnId="{1B68A5AE-9B00-44C4-B4D2-D411C1EBE6AD}">
      <dgm:prSet/>
      <dgm:spPr/>
      <dgm:t>
        <a:bodyPr/>
        <a:lstStyle/>
        <a:p>
          <a:endParaRPr lang="el-GR"/>
        </a:p>
      </dgm:t>
    </dgm:pt>
    <dgm:pt modelId="{D1F0CC65-5369-47A8-B894-433A08BAC766}" type="sibTrans" cxnId="{1B68A5AE-9B00-44C4-B4D2-D411C1EBE6AD}">
      <dgm:prSet/>
      <dgm:spPr/>
      <dgm:t>
        <a:bodyPr/>
        <a:lstStyle/>
        <a:p>
          <a:endParaRPr lang="el-GR"/>
        </a:p>
      </dgm:t>
    </dgm:pt>
    <dgm:pt modelId="{2CA04B54-714B-40CB-BEB3-32908264B154}" type="pres">
      <dgm:prSet presAssocID="{A0C21956-6527-4AC7-9C64-D6D994B1625C}" presName="linear" presStyleCnt="0">
        <dgm:presLayoutVars>
          <dgm:animLvl val="lvl"/>
          <dgm:resizeHandles val="exact"/>
        </dgm:presLayoutVars>
      </dgm:prSet>
      <dgm:spPr/>
      <dgm:t>
        <a:bodyPr/>
        <a:lstStyle/>
        <a:p>
          <a:endParaRPr lang="el-GR"/>
        </a:p>
      </dgm:t>
    </dgm:pt>
    <dgm:pt modelId="{24890267-4DA3-422F-ABB5-593244FC9C75}" type="pres">
      <dgm:prSet presAssocID="{4193858F-C8F4-414C-BED5-08F021F8CFC1}" presName="parentText" presStyleLbl="node1" presStyleIdx="0" presStyleCnt="4">
        <dgm:presLayoutVars>
          <dgm:chMax val="0"/>
          <dgm:bulletEnabled val="1"/>
        </dgm:presLayoutVars>
      </dgm:prSet>
      <dgm:spPr/>
      <dgm:t>
        <a:bodyPr/>
        <a:lstStyle/>
        <a:p>
          <a:endParaRPr lang="el-GR"/>
        </a:p>
      </dgm:t>
    </dgm:pt>
    <dgm:pt modelId="{64150E53-4533-46A8-860C-99610BDF9391}" type="pres">
      <dgm:prSet presAssocID="{5D4039F2-7188-4CC4-8DE5-E535A621BC8F}" presName="spacer" presStyleCnt="0"/>
      <dgm:spPr/>
      <dgm:t>
        <a:bodyPr/>
        <a:lstStyle/>
        <a:p>
          <a:endParaRPr lang="el-GR"/>
        </a:p>
      </dgm:t>
    </dgm:pt>
    <dgm:pt modelId="{27513877-AEFA-46A4-A363-AA4624EDC803}" type="pres">
      <dgm:prSet presAssocID="{07FFBEA2-F64D-4C84-A44B-63F2E4CF0694}" presName="parentText" presStyleLbl="node1" presStyleIdx="1" presStyleCnt="4">
        <dgm:presLayoutVars>
          <dgm:chMax val="0"/>
          <dgm:bulletEnabled val="1"/>
        </dgm:presLayoutVars>
      </dgm:prSet>
      <dgm:spPr/>
      <dgm:t>
        <a:bodyPr/>
        <a:lstStyle/>
        <a:p>
          <a:endParaRPr lang="el-GR"/>
        </a:p>
      </dgm:t>
    </dgm:pt>
    <dgm:pt modelId="{A80FB851-1F7B-495B-918D-388869561E10}" type="pres">
      <dgm:prSet presAssocID="{3E3E9C5F-DB98-4871-8420-FD4403B88AC4}" presName="spacer" presStyleCnt="0"/>
      <dgm:spPr/>
      <dgm:t>
        <a:bodyPr/>
        <a:lstStyle/>
        <a:p>
          <a:endParaRPr lang="el-GR"/>
        </a:p>
      </dgm:t>
    </dgm:pt>
    <dgm:pt modelId="{538FA2F1-3F1C-4ADA-B31D-1C60547A7E13}" type="pres">
      <dgm:prSet presAssocID="{4A0EE689-B0FC-4272-8C8C-BD386A43CB55}" presName="parentText" presStyleLbl="node1" presStyleIdx="2" presStyleCnt="4">
        <dgm:presLayoutVars>
          <dgm:chMax val="0"/>
          <dgm:bulletEnabled val="1"/>
        </dgm:presLayoutVars>
      </dgm:prSet>
      <dgm:spPr/>
      <dgm:t>
        <a:bodyPr/>
        <a:lstStyle/>
        <a:p>
          <a:endParaRPr lang="el-GR"/>
        </a:p>
      </dgm:t>
    </dgm:pt>
    <dgm:pt modelId="{CD4CF430-8F31-4168-875A-17DA1D41E57F}" type="pres">
      <dgm:prSet presAssocID="{730F24B8-41A6-4441-BC69-CA91DFEFD901}" presName="spacer" presStyleCnt="0"/>
      <dgm:spPr/>
      <dgm:t>
        <a:bodyPr/>
        <a:lstStyle/>
        <a:p>
          <a:endParaRPr lang="el-GR"/>
        </a:p>
      </dgm:t>
    </dgm:pt>
    <dgm:pt modelId="{2F038AA5-F01C-497A-936F-90C707AA4375}" type="pres">
      <dgm:prSet presAssocID="{87BCA1EB-CA7A-4A63-A83F-D5358C2CEC2F}" presName="parentText" presStyleLbl="node1" presStyleIdx="3" presStyleCnt="4">
        <dgm:presLayoutVars>
          <dgm:chMax val="0"/>
          <dgm:bulletEnabled val="1"/>
        </dgm:presLayoutVars>
      </dgm:prSet>
      <dgm:spPr/>
      <dgm:t>
        <a:bodyPr/>
        <a:lstStyle/>
        <a:p>
          <a:endParaRPr lang="el-GR"/>
        </a:p>
      </dgm:t>
    </dgm:pt>
  </dgm:ptLst>
  <dgm:cxnLst>
    <dgm:cxn modelId="{0CFA2129-DE41-4FD6-BD06-5A4FC7892CA8}" type="presOf" srcId="{4A0EE689-B0FC-4272-8C8C-BD386A43CB55}" destId="{538FA2F1-3F1C-4ADA-B31D-1C60547A7E13}" srcOrd="0" destOrd="0" presId="urn:microsoft.com/office/officeart/2005/8/layout/vList2"/>
    <dgm:cxn modelId="{62B75311-D205-4B09-94B6-62C9D5260294}" type="presOf" srcId="{87BCA1EB-CA7A-4A63-A83F-D5358C2CEC2F}" destId="{2F038AA5-F01C-497A-936F-90C707AA4375}" srcOrd="0" destOrd="0" presId="urn:microsoft.com/office/officeart/2005/8/layout/vList2"/>
    <dgm:cxn modelId="{A169F65D-1129-4049-8D3C-FCBC5507E0D3}" srcId="{A0C21956-6527-4AC7-9C64-D6D994B1625C}" destId="{4A0EE689-B0FC-4272-8C8C-BD386A43CB55}" srcOrd="2" destOrd="0" parTransId="{92A8D071-4A1D-4F56-AE91-826E24990C4D}" sibTransId="{730F24B8-41A6-4441-BC69-CA91DFEFD901}"/>
    <dgm:cxn modelId="{1B68A5AE-9B00-44C4-B4D2-D411C1EBE6AD}" srcId="{A0C21956-6527-4AC7-9C64-D6D994B1625C}" destId="{87BCA1EB-CA7A-4A63-A83F-D5358C2CEC2F}" srcOrd="3" destOrd="0" parTransId="{386AD088-352C-4515-8392-8656EAA75EE1}" sibTransId="{D1F0CC65-5369-47A8-B894-433A08BAC766}"/>
    <dgm:cxn modelId="{F291757E-07FB-4D1C-8355-E6B631D8523E}" type="presOf" srcId="{07FFBEA2-F64D-4C84-A44B-63F2E4CF0694}" destId="{27513877-AEFA-46A4-A363-AA4624EDC803}" srcOrd="0" destOrd="0" presId="urn:microsoft.com/office/officeart/2005/8/layout/vList2"/>
    <dgm:cxn modelId="{58D0915F-392A-4272-AB52-5C367B94BDF8}" type="presOf" srcId="{4193858F-C8F4-414C-BED5-08F021F8CFC1}" destId="{24890267-4DA3-422F-ABB5-593244FC9C75}" srcOrd="0" destOrd="0" presId="urn:microsoft.com/office/officeart/2005/8/layout/vList2"/>
    <dgm:cxn modelId="{1D131805-155F-45E2-B5CC-D38E17960336}" srcId="{A0C21956-6527-4AC7-9C64-D6D994B1625C}" destId="{4193858F-C8F4-414C-BED5-08F021F8CFC1}" srcOrd="0" destOrd="0" parTransId="{FECF535E-F9ED-4CD9-B88C-28BE60396315}" sibTransId="{5D4039F2-7188-4CC4-8DE5-E535A621BC8F}"/>
    <dgm:cxn modelId="{D137AD7D-B425-464B-8FE5-9611C9CBD3B2}" type="presOf" srcId="{A0C21956-6527-4AC7-9C64-D6D994B1625C}" destId="{2CA04B54-714B-40CB-BEB3-32908264B154}" srcOrd="0" destOrd="0" presId="urn:microsoft.com/office/officeart/2005/8/layout/vList2"/>
    <dgm:cxn modelId="{41E9E5DC-1E96-4063-AD77-01D3597F64A6}" srcId="{A0C21956-6527-4AC7-9C64-D6D994B1625C}" destId="{07FFBEA2-F64D-4C84-A44B-63F2E4CF0694}" srcOrd="1" destOrd="0" parTransId="{966767A0-874A-483D-8468-6D01840ECEBB}" sibTransId="{3E3E9C5F-DB98-4871-8420-FD4403B88AC4}"/>
    <dgm:cxn modelId="{CC4419CC-6929-457E-99D6-F539E49F089B}" type="presParOf" srcId="{2CA04B54-714B-40CB-BEB3-32908264B154}" destId="{24890267-4DA3-422F-ABB5-593244FC9C75}" srcOrd="0" destOrd="0" presId="urn:microsoft.com/office/officeart/2005/8/layout/vList2"/>
    <dgm:cxn modelId="{9465ADD4-D43B-4042-95DC-066EF31FB818}" type="presParOf" srcId="{2CA04B54-714B-40CB-BEB3-32908264B154}" destId="{64150E53-4533-46A8-860C-99610BDF9391}" srcOrd="1" destOrd="0" presId="urn:microsoft.com/office/officeart/2005/8/layout/vList2"/>
    <dgm:cxn modelId="{25B69A10-24FE-44C7-B6AA-ED44265EB6DF}" type="presParOf" srcId="{2CA04B54-714B-40CB-BEB3-32908264B154}" destId="{27513877-AEFA-46A4-A363-AA4624EDC803}" srcOrd="2" destOrd="0" presId="urn:microsoft.com/office/officeart/2005/8/layout/vList2"/>
    <dgm:cxn modelId="{A34659EE-4175-43F3-B34E-A50FC51B6926}" type="presParOf" srcId="{2CA04B54-714B-40CB-BEB3-32908264B154}" destId="{A80FB851-1F7B-495B-918D-388869561E10}" srcOrd="3" destOrd="0" presId="urn:microsoft.com/office/officeart/2005/8/layout/vList2"/>
    <dgm:cxn modelId="{921DF15E-BE17-45F1-A834-1B580A1D58B1}" type="presParOf" srcId="{2CA04B54-714B-40CB-BEB3-32908264B154}" destId="{538FA2F1-3F1C-4ADA-B31D-1C60547A7E13}" srcOrd="4" destOrd="0" presId="urn:microsoft.com/office/officeart/2005/8/layout/vList2"/>
    <dgm:cxn modelId="{B9C026CA-F274-4FF6-907A-B19864EDB2AD}" type="presParOf" srcId="{2CA04B54-714B-40CB-BEB3-32908264B154}" destId="{CD4CF430-8F31-4168-875A-17DA1D41E57F}" srcOrd="5" destOrd="0" presId="urn:microsoft.com/office/officeart/2005/8/layout/vList2"/>
    <dgm:cxn modelId="{EB38C673-A44C-4C2B-B747-287846958F59}" type="presParOf" srcId="{2CA04B54-714B-40CB-BEB3-32908264B154}" destId="{2F038AA5-F01C-497A-936F-90C707AA4375}" srcOrd="6"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BBCC7C5-EE39-4D85-A8DE-7931706BD2BC}"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l-GR"/>
        </a:p>
      </dgm:t>
    </dgm:pt>
    <dgm:pt modelId="{F440A2A8-80C2-404F-9DF3-85EBF014F861}">
      <dgm:prSet phldrT="[Text]" custT="1"/>
      <dgm:spPr/>
      <dgm:t>
        <a:bodyPr/>
        <a:lstStyle/>
        <a:p>
          <a:pPr algn="l"/>
          <a:r>
            <a:rPr lang="el-GR" sz="1200" b="1" dirty="0" smtClean="0"/>
            <a:t>Πίνακας μετάβασης από τα διοικητικά στα στατιστικά στοιχεία</a:t>
          </a:r>
          <a:endParaRPr lang="el-GR" sz="1200" b="1" i="0" dirty="0"/>
        </a:p>
      </dgm:t>
    </dgm:pt>
    <dgm:pt modelId="{342DAC93-1982-483B-A4F7-F35520B068DC}" type="parTrans" cxnId="{8430F449-66F4-445B-9039-677887BA191B}">
      <dgm:prSet/>
      <dgm:spPr/>
      <dgm:t>
        <a:bodyPr/>
        <a:lstStyle/>
        <a:p>
          <a:endParaRPr lang="el-GR"/>
        </a:p>
      </dgm:t>
    </dgm:pt>
    <dgm:pt modelId="{3D42D8B7-3230-4E11-B7FF-4E968C55EE5A}" type="sibTrans" cxnId="{8430F449-66F4-445B-9039-677887BA191B}">
      <dgm:prSet/>
      <dgm:spPr/>
      <dgm:t>
        <a:bodyPr/>
        <a:lstStyle/>
        <a:p>
          <a:endParaRPr lang="el-GR"/>
        </a:p>
      </dgm:t>
    </dgm:pt>
    <dgm:pt modelId="{75CB96DE-340A-4E90-A3D4-069BD50B4E30}">
      <dgm:prSet custT="1"/>
      <dgm:spPr/>
      <dgm:t>
        <a:bodyPr/>
        <a:lstStyle/>
        <a:p>
          <a:r>
            <a:rPr lang="el-GR" sz="1200" b="1" dirty="0" smtClean="0"/>
            <a:t>Διαχωρισμός των μεταβλητών των ερωτηματολογίων σε μεταβλητές </a:t>
          </a:r>
          <a:r>
            <a:rPr lang="en-US" sz="1200" b="1" dirty="0" smtClean="0"/>
            <a:t>SBS</a:t>
          </a:r>
          <a:r>
            <a:rPr lang="el-GR" sz="1200" b="1" dirty="0" smtClean="0"/>
            <a:t>, ελέγχου, εθνικών λογαριασμών, λοιπές και μεταβλητές που λείπουν για την κατάρτιση των στατιστικών </a:t>
          </a:r>
          <a:r>
            <a:rPr lang="en-US" sz="1200" b="1" dirty="0" smtClean="0"/>
            <a:t>SBS </a:t>
          </a:r>
          <a:endParaRPr lang="el-GR" sz="1200" b="1" dirty="0"/>
        </a:p>
      </dgm:t>
    </dgm:pt>
    <dgm:pt modelId="{4A622666-E84C-47BB-8EBA-6EB021C4001A}" type="parTrans" cxnId="{09767617-66AD-4EAC-8CB6-6B67C90CA360}">
      <dgm:prSet/>
      <dgm:spPr/>
      <dgm:t>
        <a:bodyPr/>
        <a:lstStyle/>
        <a:p>
          <a:endParaRPr lang="el-GR"/>
        </a:p>
      </dgm:t>
    </dgm:pt>
    <dgm:pt modelId="{75593B04-12EF-4178-8187-662D3538DC27}" type="sibTrans" cxnId="{09767617-66AD-4EAC-8CB6-6B67C90CA360}">
      <dgm:prSet/>
      <dgm:spPr/>
      <dgm:t>
        <a:bodyPr/>
        <a:lstStyle/>
        <a:p>
          <a:endParaRPr lang="el-GR"/>
        </a:p>
      </dgm:t>
    </dgm:pt>
    <dgm:pt modelId="{719A362A-EBE0-45B0-BA7F-22B4F1DF87FD}">
      <dgm:prSet custT="1"/>
      <dgm:spPr/>
      <dgm:t>
        <a:bodyPr/>
        <a:lstStyle/>
        <a:p>
          <a:r>
            <a:rPr lang="el-GR" sz="1200" b="1" dirty="0" smtClean="0"/>
            <a:t>Άσκηση ελέγχου παραγωγής των στοιχείων </a:t>
          </a:r>
          <a:r>
            <a:rPr lang="en-US" sz="1200" b="1" dirty="0" smtClean="0"/>
            <a:t>SBS</a:t>
          </a:r>
          <a:r>
            <a:rPr lang="el-GR" sz="1200" b="1" dirty="0" smtClean="0"/>
            <a:t> από τα διοικητικά στοιχεία και σύγκρισή τους με τα αντίστοιχα που έχουν προκύψει από τα </a:t>
          </a:r>
          <a:r>
            <a:rPr lang="el-GR" sz="1200" b="1" dirty="0" err="1" smtClean="0"/>
            <a:t>ανηγμένα</a:t>
          </a:r>
          <a:r>
            <a:rPr lang="el-GR" sz="1200" b="1" dirty="0" smtClean="0"/>
            <a:t> αποτελέσματα των δειγματοληπτικών ερευνών, ανά κλάδο οικονομικής δραστηριότητας. </a:t>
          </a:r>
          <a:endParaRPr lang="el-GR" sz="1200" b="1" dirty="0"/>
        </a:p>
      </dgm:t>
    </dgm:pt>
    <dgm:pt modelId="{9C83BA4D-2575-4DF5-B683-524B4A100623}" type="parTrans" cxnId="{F5082598-44FB-4F6B-857B-392C82D5E55A}">
      <dgm:prSet/>
      <dgm:spPr/>
      <dgm:t>
        <a:bodyPr/>
        <a:lstStyle/>
        <a:p>
          <a:endParaRPr lang="el-GR"/>
        </a:p>
      </dgm:t>
    </dgm:pt>
    <dgm:pt modelId="{9C70CCA7-3BC7-4A4E-B911-4D98DBC938B3}" type="sibTrans" cxnId="{F5082598-44FB-4F6B-857B-392C82D5E55A}">
      <dgm:prSet/>
      <dgm:spPr/>
      <dgm:t>
        <a:bodyPr/>
        <a:lstStyle/>
        <a:p>
          <a:endParaRPr lang="el-GR"/>
        </a:p>
      </dgm:t>
    </dgm:pt>
    <dgm:pt modelId="{30C3350C-A66C-429F-A991-E4DA0A5A83BE}">
      <dgm:prSet custT="1"/>
      <dgm:spPr/>
      <dgm:t>
        <a:bodyPr/>
        <a:lstStyle/>
        <a:p>
          <a:r>
            <a:rPr lang="el-GR" sz="1200" b="1" dirty="0" smtClean="0"/>
            <a:t>Υπολογισμός συγκεντρωτικών αποτελεσμάτων </a:t>
          </a:r>
          <a:r>
            <a:rPr lang="en-US" sz="1200" b="1" dirty="0" smtClean="0"/>
            <a:t>SBS</a:t>
          </a:r>
          <a:r>
            <a:rPr lang="el-GR" sz="1200" b="1" dirty="0" smtClean="0"/>
            <a:t> σε 4-ψήφιο επίπεδο </a:t>
          </a:r>
          <a:r>
            <a:rPr lang="en-US" sz="1200" b="1" dirty="0" err="1" smtClean="0"/>
            <a:t>Nace</a:t>
          </a:r>
          <a:r>
            <a:rPr lang="en-US" sz="1200" b="1" dirty="0" smtClean="0"/>
            <a:t> Rev</a:t>
          </a:r>
          <a:r>
            <a:rPr lang="el-GR" sz="1200" b="1" dirty="0" smtClean="0"/>
            <a:t>.2. Συσχέτιση των αποτελεσμάτων που θα προέλθουν από τα διοικητικά δεδομένα με τα αντίστοιχα αποτελέσματα που έχουν προκύψει από τις έρευνες </a:t>
          </a:r>
          <a:r>
            <a:rPr lang="en-US" sz="1200" b="1" dirty="0" smtClean="0"/>
            <a:t>SBS</a:t>
          </a:r>
          <a:r>
            <a:rPr lang="el-GR" sz="1200" b="1" dirty="0" smtClean="0"/>
            <a:t> χωρίς αναγωγή</a:t>
          </a:r>
          <a:endParaRPr lang="el-GR" sz="1200" b="1" dirty="0"/>
        </a:p>
      </dgm:t>
    </dgm:pt>
    <dgm:pt modelId="{AD713924-8387-4225-8FA0-D7D24E4575DA}" type="parTrans" cxnId="{1B0FED70-9E00-4D53-8F22-1455F76BEFE4}">
      <dgm:prSet/>
      <dgm:spPr/>
      <dgm:t>
        <a:bodyPr/>
        <a:lstStyle/>
        <a:p>
          <a:endParaRPr lang="el-GR"/>
        </a:p>
      </dgm:t>
    </dgm:pt>
    <dgm:pt modelId="{2F0751F5-C3D1-4F66-A461-F295C955D3F7}" type="sibTrans" cxnId="{1B0FED70-9E00-4D53-8F22-1455F76BEFE4}">
      <dgm:prSet/>
      <dgm:spPr/>
      <dgm:t>
        <a:bodyPr/>
        <a:lstStyle/>
        <a:p>
          <a:endParaRPr lang="el-GR"/>
        </a:p>
      </dgm:t>
    </dgm:pt>
    <dgm:pt modelId="{43DD3A5D-AA59-492A-A81D-E072E3381968}">
      <dgm:prSet custT="1"/>
      <dgm:spPr/>
      <dgm:t>
        <a:bodyPr/>
        <a:lstStyle/>
        <a:p>
          <a:r>
            <a:rPr lang="el-GR" sz="1200" b="1" dirty="0" smtClean="0"/>
            <a:t>Συσχέτιση των τιμών των μεταβλητών </a:t>
          </a:r>
          <a:r>
            <a:rPr lang="en-US" sz="1200" b="1" dirty="0" smtClean="0"/>
            <a:t>SBS</a:t>
          </a:r>
          <a:r>
            <a:rPr lang="el-GR" sz="1200" b="1" dirty="0" smtClean="0"/>
            <a:t> ερευνών με τα αντίστοιχα από τις ΔΠ</a:t>
          </a:r>
          <a:endParaRPr lang="el-GR" sz="1200" b="1" dirty="0"/>
        </a:p>
      </dgm:t>
    </dgm:pt>
    <dgm:pt modelId="{2E5E0772-6B1A-4077-95EE-8F21438FA914}" type="parTrans" cxnId="{8A9D90CF-C8A3-4E6F-B0C4-F4E82890EDA7}">
      <dgm:prSet/>
      <dgm:spPr/>
      <dgm:t>
        <a:bodyPr/>
        <a:lstStyle/>
        <a:p>
          <a:endParaRPr lang="el-GR"/>
        </a:p>
      </dgm:t>
    </dgm:pt>
    <dgm:pt modelId="{354C2264-F07A-402C-9108-04A8BECE0013}" type="sibTrans" cxnId="{8A9D90CF-C8A3-4E6F-B0C4-F4E82890EDA7}">
      <dgm:prSet/>
      <dgm:spPr/>
      <dgm:t>
        <a:bodyPr/>
        <a:lstStyle/>
        <a:p>
          <a:endParaRPr lang="el-GR"/>
        </a:p>
      </dgm:t>
    </dgm:pt>
    <dgm:pt modelId="{9A2AAB57-7995-46CA-B172-9377766953C1}">
      <dgm:prSet custT="1"/>
      <dgm:spPr/>
      <dgm:t>
        <a:bodyPr/>
        <a:lstStyle/>
        <a:p>
          <a:r>
            <a:rPr lang="el-GR" sz="1200" b="1" dirty="0" smtClean="0"/>
            <a:t>Μελέτη και διερεύνηση των αποκλίσεων και δημιουργία βελτιωτικών αλγορίθμων</a:t>
          </a:r>
          <a:endParaRPr lang="el-GR" sz="1200" b="1" dirty="0"/>
        </a:p>
      </dgm:t>
    </dgm:pt>
    <dgm:pt modelId="{5F57E565-1801-493A-AD09-56F497CD174D}" type="parTrans" cxnId="{E5DAB351-13D8-48E0-B227-44F35445B752}">
      <dgm:prSet/>
      <dgm:spPr/>
      <dgm:t>
        <a:bodyPr/>
        <a:lstStyle/>
        <a:p>
          <a:endParaRPr lang="el-GR"/>
        </a:p>
      </dgm:t>
    </dgm:pt>
    <dgm:pt modelId="{BEB1AC58-878F-4414-9347-4D2363FE6476}" type="sibTrans" cxnId="{E5DAB351-13D8-48E0-B227-44F35445B752}">
      <dgm:prSet/>
      <dgm:spPr/>
      <dgm:t>
        <a:bodyPr/>
        <a:lstStyle/>
        <a:p>
          <a:endParaRPr lang="el-GR"/>
        </a:p>
      </dgm:t>
    </dgm:pt>
    <dgm:pt modelId="{C9682E15-428D-44E0-8A2A-C41CA7655E54}">
      <dgm:prSet custT="1"/>
      <dgm:spPr/>
      <dgm:t>
        <a:bodyPr/>
        <a:lstStyle/>
        <a:p>
          <a:r>
            <a:rPr lang="el-GR" sz="1200" b="1" smtClean="0"/>
            <a:t>Ανάλυση των διαφορών των ασκήσεων</a:t>
          </a:r>
          <a:endParaRPr lang="el-GR" sz="1200" b="1"/>
        </a:p>
      </dgm:t>
    </dgm:pt>
    <dgm:pt modelId="{4F23A0F6-B478-4E09-8799-BCD21C0F16BC}" type="parTrans" cxnId="{E56467E7-DBB8-4F85-B26E-67AA33385D66}">
      <dgm:prSet/>
      <dgm:spPr/>
      <dgm:t>
        <a:bodyPr/>
        <a:lstStyle/>
        <a:p>
          <a:endParaRPr lang="el-GR"/>
        </a:p>
      </dgm:t>
    </dgm:pt>
    <dgm:pt modelId="{DB663D77-BE2C-40C7-922A-CB8719C4F336}" type="sibTrans" cxnId="{E56467E7-DBB8-4F85-B26E-67AA33385D66}">
      <dgm:prSet/>
      <dgm:spPr/>
      <dgm:t>
        <a:bodyPr/>
        <a:lstStyle/>
        <a:p>
          <a:endParaRPr lang="el-GR"/>
        </a:p>
      </dgm:t>
    </dgm:pt>
    <dgm:pt modelId="{E4727B35-008D-4E00-9C82-1C0AD2D2FFF7}">
      <dgm:prSet custT="1"/>
      <dgm:spPr/>
      <dgm:t>
        <a:bodyPr/>
        <a:lstStyle/>
        <a:p>
          <a:r>
            <a:rPr lang="el-GR" sz="1200" b="1" dirty="0" smtClean="0"/>
            <a:t>Σχεδιασμός νέου συστήματος για την κατάρτιση των Στατιστικών </a:t>
          </a:r>
          <a:r>
            <a:rPr lang="en-US" sz="1200" b="1" dirty="0" smtClean="0"/>
            <a:t>SBS</a:t>
          </a:r>
          <a:r>
            <a:rPr lang="el-GR" sz="1200" b="1" dirty="0" smtClean="0"/>
            <a:t>  με ενσωμάτωση ΔΠ</a:t>
          </a:r>
          <a:endParaRPr lang="el-GR" sz="1200" b="1" dirty="0"/>
        </a:p>
      </dgm:t>
    </dgm:pt>
    <dgm:pt modelId="{61677183-7AFD-40D7-AB3A-6856DBF76D0C}" type="parTrans" cxnId="{8CE87529-DE61-4CB1-81F4-50C099B402C2}">
      <dgm:prSet/>
      <dgm:spPr/>
      <dgm:t>
        <a:bodyPr/>
        <a:lstStyle/>
        <a:p>
          <a:endParaRPr lang="el-GR"/>
        </a:p>
      </dgm:t>
    </dgm:pt>
    <dgm:pt modelId="{E7C15AE7-8596-471E-95B8-CF7398BE478F}" type="sibTrans" cxnId="{8CE87529-DE61-4CB1-81F4-50C099B402C2}">
      <dgm:prSet/>
      <dgm:spPr/>
      <dgm:t>
        <a:bodyPr/>
        <a:lstStyle/>
        <a:p>
          <a:endParaRPr lang="el-GR"/>
        </a:p>
      </dgm:t>
    </dgm:pt>
    <dgm:pt modelId="{7D9CDE93-D97C-43CA-858A-D6BE7AE06ECC}">
      <dgm:prSet custT="1"/>
      <dgm:spPr/>
      <dgm:t>
        <a:bodyPr/>
        <a:lstStyle/>
        <a:p>
          <a:r>
            <a:rPr lang="el-GR" sz="1200" b="1" dirty="0" smtClean="0"/>
            <a:t>Δοκιμή του νέου συστήματος</a:t>
          </a:r>
          <a:endParaRPr lang="el-GR" sz="1200" b="1" dirty="0"/>
        </a:p>
      </dgm:t>
    </dgm:pt>
    <dgm:pt modelId="{9C046334-50D2-489A-8024-C03FF5521827}" type="parTrans" cxnId="{9C4926C0-0C45-4131-B3DA-22900D761B00}">
      <dgm:prSet/>
      <dgm:spPr/>
      <dgm:t>
        <a:bodyPr/>
        <a:lstStyle/>
        <a:p>
          <a:endParaRPr lang="el-GR"/>
        </a:p>
      </dgm:t>
    </dgm:pt>
    <dgm:pt modelId="{BA67C220-4660-4379-A4E2-1B20A76EA3E4}" type="sibTrans" cxnId="{9C4926C0-0C45-4131-B3DA-22900D761B00}">
      <dgm:prSet/>
      <dgm:spPr/>
      <dgm:t>
        <a:bodyPr/>
        <a:lstStyle/>
        <a:p>
          <a:endParaRPr lang="el-GR"/>
        </a:p>
      </dgm:t>
    </dgm:pt>
    <dgm:pt modelId="{4DECD4AB-C144-462F-946A-0B600C9D2E15}" type="pres">
      <dgm:prSet presAssocID="{8BBCC7C5-EE39-4D85-A8DE-7931706BD2BC}" presName="linear" presStyleCnt="0">
        <dgm:presLayoutVars>
          <dgm:animLvl val="lvl"/>
          <dgm:resizeHandles val="exact"/>
        </dgm:presLayoutVars>
      </dgm:prSet>
      <dgm:spPr/>
      <dgm:t>
        <a:bodyPr/>
        <a:lstStyle/>
        <a:p>
          <a:endParaRPr lang="el-GR"/>
        </a:p>
      </dgm:t>
    </dgm:pt>
    <dgm:pt modelId="{BE893D19-9EDB-44A4-B1EC-5648F685ECC1}" type="pres">
      <dgm:prSet presAssocID="{F440A2A8-80C2-404F-9DF3-85EBF014F861}" presName="parentText" presStyleLbl="node1" presStyleIdx="0" presStyleCnt="9">
        <dgm:presLayoutVars>
          <dgm:chMax val="0"/>
          <dgm:bulletEnabled val="1"/>
        </dgm:presLayoutVars>
      </dgm:prSet>
      <dgm:spPr/>
      <dgm:t>
        <a:bodyPr/>
        <a:lstStyle/>
        <a:p>
          <a:endParaRPr lang="el-GR"/>
        </a:p>
      </dgm:t>
    </dgm:pt>
    <dgm:pt modelId="{6628B860-CA1D-4383-A0A6-D0F2160E9F44}" type="pres">
      <dgm:prSet presAssocID="{3D42D8B7-3230-4E11-B7FF-4E968C55EE5A}" presName="spacer" presStyleCnt="0"/>
      <dgm:spPr/>
      <dgm:t>
        <a:bodyPr/>
        <a:lstStyle/>
        <a:p>
          <a:endParaRPr lang="el-GR"/>
        </a:p>
      </dgm:t>
    </dgm:pt>
    <dgm:pt modelId="{83F6875F-9FE2-4EE5-A959-5F972195A5A0}" type="pres">
      <dgm:prSet presAssocID="{75CB96DE-340A-4E90-A3D4-069BD50B4E30}" presName="parentText" presStyleLbl="node1" presStyleIdx="1" presStyleCnt="9">
        <dgm:presLayoutVars>
          <dgm:chMax val="0"/>
          <dgm:bulletEnabled val="1"/>
        </dgm:presLayoutVars>
      </dgm:prSet>
      <dgm:spPr/>
      <dgm:t>
        <a:bodyPr/>
        <a:lstStyle/>
        <a:p>
          <a:endParaRPr lang="el-GR"/>
        </a:p>
      </dgm:t>
    </dgm:pt>
    <dgm:pt modelId="{F86C90AF-0EC4-4339-8C26-4BB9B6B06ED7}" type="pres">
      <dgm:prSet presAssocID="{75593B04-12EF-4178-8187-662D3538DC27}" presName="spacer" presStyleCnt="0"/>
      <dgm:spPr/>
    </dgm:pt>
    <dgm:pt modelId="{A80F1C8C-53A2-48DD-A239-50E8E4FA3CD0}" type="pres">
      <dgm:prSet presAssocID="{719A362A-EBE0-45B0-BA7F-22B4F1DF87FD}" presName="parentText" presStyleLbl="node1" presStyleIdx="2" presStyleCnt="9">
        <dgm:presLayoutVars>
          <dgm:chMax val="0"/>
          <dgm:bulletEnabled val="1"/>
        </dgm:presLayoutVars>
      </dgm:prSet>
      <dgm:spPr/>
      <dgm:t>
        <a:bodyPr/>
        <a:lstStyle/>
        <a:p>
          <a:endParaRPr lang="el-GR"/>
        </a:p>
      </dgm:t>
    </dgm:pt>
    <dgm:pt modelId="{778331F5-24C0-4D22-B648-36395A3C519B}" type="pres">
      <dgm:prSet presAssocID="{9C70CCA7-3BC7-4A4E-B911-4D98DBC938B3}" presName="spacer" presStyleCnt="0"/>
      <dgm:spPr/>
    </dgm:pt>
    <dgm:pt modelId="{D86E1489-DC25-436A-BF76-757503C116A5}" type="pres">
      <dgm:prSet presAssocID="{30C3350C-A66C-429F-A991-E4DA0A5A83BE}" presName="parentText" presStyleLbl="node1" presStyleIdx="3" presStyleCnt="9">
        <dgm:presLayoutVars>
          <dgm:chMax val="0"/>
          <dgm:bulletEnabled val="1"/>
        </dgm:presLayoutVars>
      </dgm:prSet>
      <dgm:spPr/>
      <dgm:t>
        <a:bodyPr/>
        <a:lstStyle/>
        <a:p>
          <a:endParaRPr lang="el-GR"/>
        </a:p>
      </dgm:t>
    </dgm:pt>
    <dgm:pt modelId="{02D0B0E5-EE1A-4462-8DE5-7EC1CA86928C}" type="pres">
      <dgm:prSet presAssocID="{2F0751F5-C3D1-4F66-A461-F295C955D3F7}" presName="spacer" presStyleCnt="0"/>
      <dgm:spPr/>
    </dgm:pt>
    <dgm:pt modelId="{82BA4B3C-475E-4020-84F8-613BC1E3423D}" type="pres">
      <dgm:prSet presAssocID="{43DD3A5D-AA59-492A-A81D-E072E3381968}" presName="parentText" presStyleLbl="node1" presStyleIdx="4" presStyleCnt="9">
        <dgm:presLayoutVars>
          <dgm:chMax val="0"/>
          <dgm:bulletEnabled val="1"/>
        </dgm:presLayoutVars>
      </dgm:prSet>
      <dgm:spPr/>
      <dgm:t>
        <a:bodyPr/>
        <a:lstStyle/>
        <a:p>
          <a:endParaRPr lang="el-GR"/>
        </a:p>
      </dgm:t>
    </dgm:pt>
    <dgm:pt modelId="{028F9E2B-71E4-46FA-99B4-8F6E73D10F4C}" type="pres">
      <dgm:prSet presAssocID="{354C2264-F07A-402C-9108-04A8BECE0013}" presName="spacer" presStyleCnt="0"/>
      <dgm:spPr/>
    </dgm:pt>
    <dgm:pt modelId="{07432500-D19B-42C0-AC87-B70BAA49F00D}" type="pres">
      <dgm:prSet presAssocID="{9A2AAB57-7995-46CA-B172-9377766953C1}" presName="parentText" presStyleLbl="node1" presStyleIdx="5" presStyleCnt="9">
        <dgm:presLayoutVars>
          <dgm:chMax val="0"/>
          <dgm:bulletEnabled val="1"/>
        </dgm:presLayoutVars>
      </dgm:prSet>
      <dgm:spPr/>
      <dgm:t>
        <a:bodyPr/>
        <a:lstStyle/>
        <a:p>
          <a:endParaRPr lang="el-GR"/>
        </a:p>
      </dgm:t>
    </dgm:pt>
    <dgm:pt modelId="{900DD782-16EF-44DE-A2A8-89384DEF36B4}" type="pres">
      <dgm:prSet presAssocID="{BEB1AC58-878F-4414-9347-4D2363FE6476}" presName="spacer" presStyleCnt="0"/>
      <dgm:spPr/>
    </dgm:pt>
    <dgm:pt modelId="{CC8AE454-D21C-4495-A22A-172FA715638A}" type="pres">
      <dgm:prSet presAssocID="{C9682E15-428D-44E0-8A2A-C41CA7655E54}" presName="parentText" presStyleLbl="node1" presStyleIdx="6" presStyleCnt="9">
        <dgm:presLayoutVars>
          <dgm:chMax val="0"/>
          <dgm:bulletEnabled val="1"/>
        </dgm:presLayoutVars>
      </dgm:prSet>
      <dgm:spPr/>
      <dgm:t>
        <a:bodyPr/>
        <a:lstStyle/>
        <a:p>
          <a:endParaRPr lang="el-GR"/>
        </a:p>
      </dgm:t>
    </dgm:pt>
    <dgm:pt modelId="{6F169AA8-2568-4844-81F2-5EAA2B960F97}" type="pres">
      <dgm:prSet presAssocID="{DB663D77-BE2C-40C7-922A-CB8719C4F336}" presName="spacer" presStyleCnt="0"/>
      <dgm:spPr/>
    </dgm:pt>
    <dgm:pt modelId="{CA5CF8B8-B0A2-4309-B2B0-3E33436EE35B}" type="pres">
      <dgm:prSet presAssocID="{E4727B35-008D-4E00-9C82-1C0AD2D2FFF7}" presName="parentText" presStyleLbl="node1" presStyleIdx="7" presStyleCnt="9">
        <dgm:presLayoutVars>
          <dgm:chMax val="0"/>
          <dgm:bulletEnabled val="1"/>
        </dgm:presLayoutVars>
      </dgm:prSet>
      <dgm:spPr/>
      <dgm:t>
        <a:bodyPr/>
        <a:lstStyle/>
        <a:p>
          <a:endParaRPr lang="el-GR"/>
        </a:p>
      </dgm:t>
    </dgm:pt>
    <dgm:pt modelId="{34C69D3A-D350-4B9B-B162-776685D32F24}" type="pres">
      <dgm:prSet presAssocID="{E7C15AE7-8596-471E-95B8-CF7398BE478F}" presName="spacer" presStyleCnt="0"/>
      <dgm:spPr/>
    </dgm:pt>
    <dgm:pt modelId="{AEAB6B5A-9BC2-447E-923F-2B23DBD8A125}" type="pres">
      <dgm:prSet presAssocID="{7D9CDE93-D97C-43CA-858A-D6BE7AE06ECC}" presName="parentText" presStyleLbl="node1" presStyleIdx="8" presStyleCnt="9">
        <dgm:presLayoutVars>
          <dgm:chMax val="0"/>
          <dgm:bulletEnabled val="1"/>
        </dgm:presLayoutVars>
      </dgm:prSet>
      <dgm:spPr/>
      <dgm:t>
        <a:bodyPr/>
        <a:lstStyle/>
        <a:p>
          <a:endParaRPr lang="el-GR"/>
        </a:p>
      </dgm:t>
    </dgm:pt>
  </dgm:ptLst>
  <dgm:cxnLst>
    <dgm:cxn modelId="{4855E11D-6E20-4157-9C99-28A919A23151}" type="presOf" srcId="{F440A2A8-80C2-404F-9DF3-85EBF014F861}" destId="{BE893D19-9EDB-44A4-B1EC-5648F685ECC1}" srcOrd="0" destOrd="0" presId="urn:microsoft.com/office/officeart/2005/8/layout/vList2"/>
    <dgm:cxn modelId="{8CE87529-DE61-4CB1-81F4-50C099B402C2}" srcId="{8BBCC7C5-EE39-4D85-A8DE-7931706BD2BC}" destId="{E4727B35-008D-4E00-9C82-1C0AD2D2FFF7}" srcOrd="7" destOrd="0" parTransId="{61677183-7AFD-40D7-AB3A-6856DBF76D0C}" sibTransId="{E7C15AE7-8596-471E-95B8-CF7398BE478F}"/>
    <dgm:cxn modelId="{E56467E7-DBB8-4F85-B26E-67AA33385D66}" srcId="{8BBCC7C5-EE39-4D85-A8DE-7931706BD2BC}" destId="{C9682E15-428D-44E0-8A2A-C41CA7655E54}" srcOrd="6" destOrd="0" parTransId="{4F23A0F6-B478-4E09-8799-BCD21C0F16BC}" sibTransId="{DB663D77-BE2C-40C7-922A-CB8719C4F336}"/>
    <dgm:cxn modelId="{DCF12964-97EB-444E-9CFE-225AA031BC89}" type="presOf" srcId="{C9682E15-428D-44E0-8A2A-C41CA7655E54}" destId="{CC8AE454-D21C-4495-A22A-172FA715638A}" srcOrd="0" destOrd="0" presId="urn:microsoft.com/office/officeart/2005/8/layout/vList2"/>
    <dgm:cxn modelId="{AF9037FE-690D-402A-A1BA-0A892FFB1E54}" type="presOf" srcId="{8BBCC7C5-EE39-4D85-A8DE-7931706BD2BC}" destId="{4DECD4AB-C144-462F-946A-0B600C9D2E15}" srcOrd="0" destOrd="0" presId="urn:microsoft.com/office/officeart/2005/8/layout/vList2"/>
    <dgm:cxn modelId="{E1D19CE4-1F61-41C4-9F9F-CBCE6EF74237}" type="presOf" srcId="{719A362A-EBE0-45B0-BA7F-22B4F1DF87FD}" destId="{A80F1C8C-53A2-48DD-A239-50E8E4FA3CD0}" srcOrd="0" destOrd="0" presId="urn:microsoft.com/office/officeart/2005/8/layout/vList2"/>
    <dgm:cxn modelId="{9E0ABD02-F964-46BE-BC38-EC4C812C361A}" type="presOf" srcId="{75CB96DE-340A-4E90-A3D4-069BD50B4E30}" destId="{83F6875F-9FE2-4EE5-A959-5F972195A5A0}" srcOrd="0" destOrd="0" presId="urn:microsoft.com/office/officeart/2005/8/layout/vList2"/>
    <dgm:cxn modelId="{4F252905-934C-4433-A34E-93644B6C806B}" type="presOf" srcId="{30C3350C-A66C-429F-A991-E4DA0A5A83BE}" destId="{D86E1489-DC25-436A-BF76-757503C116A5}" srcOrd="0" destOrd="0" presId="urn:microsoft.com/office/officeart/2005/8/layout/vList2"/>
    <dgm:cxn modelId="{4416A2C3-47F9-4E09-A717-657CD56CB3DD}" type="presOf" srcId="{43DD3A5D-AA59-492A-A81D-E072E3381968}" destId="{82BA4B3C-475E-4020-84F8-613BC1E3423D}" srcOrd="0" destOrd="0" presId="urn:microsoft.com/office/officeart/2005/8/layout/vList2"/>
    <dgm:cxn modelId="{57CE16C2-AD65-4C92-81DF-FB95BE2D82D1}" type="presOf" srcId="{7D9CDE93-D97C-43CA-858A-D6BE7AE06ECC}" destId="{AEAB6B5A-9BC2-447E-923F-2B23DBD8A125}" srcOrd="0" destOrd="0" presId="urn:microsoft.com/office/officeart/2005/8/layout/vList2"/>
    <dgm:cxn modelId="{6E667AA5-854B-4089-B1E8-94C7DB16E4EE}" type="presOf" srcId="{9A2AAB57-7995-46CA-B172-9377766953C1}" destId="{07432500-D19B-42C0-AC87-B70BAA49F00D}" srcOrd="0" destOrd="0" presId="urn:microsoft.com/office/officeart/2005/8/layout/vList2"/>
    <dgm:cxn modelId="{09767617-66AD-4EAC-8CB6-6B67C90CA360}" srcId="{8BBCC7C5-EE39-4D85-A8DE-7931706BD2BC}" destId="{75CB96DE-340A-4E90-A3D4-069BD50B4E30}" srcOrd="1" destOrd="0" parTransId="{4A622666-E84C-47BB-8EBA-6EB021C4001A}" sibTransId="{75593B04-12EF-4178-8187-662D3538DC27}"/>
    <dgm:cxn modelId="{1B0FED70-9E00-4D53-8F22-1455F76BEFE4}" srcId="{8BBCC7C5-EE39-4D85-A8DE-7931706BD2BC}" destId="{30C3350C-A66C-429F-A991-E4DA0A5A83BE}" srcOrd="3" destOrd="0" parTransId="{AD713924-8387-4225-8FA0-D7D24E4575DA}" sibTransId="{2F0751F5-C3D1-4F66-A461-F295C955D3F7}"/>
    <dgm:cxn modelId="{E5DAB351-13D8-48E0-B227-44F35445B752}" srcId="{8BBCC7C5-EE39-4D85-A8DE-7931706BD2BC}" destId="{9A2AAB57-7995-46CA-B172-9377766953C1}" srcOrd="5" destOrd="0" parTransId="{5F57E565-1801-493A-AD09-56F497CD174D}" sibTransId="{BEB1AC58-878F-4414-9347-4D2363FE6476}"/>
    <dgm:cxn modelId="{F5082598-44FB-4F6B-857B-392C82D5E55A}" srcId="{8BBCC7C5-EE39-4D85-A8DE-7931706BD2BC}" destId="{719A362A-EBE0-45B0-BA7F-22B4F1DF87FD}" srcOrd="2" destOrd="0" parTransId="{9C83BA4D-2575-4DF5-B683-524B4A100623}" sibTransId="{9C70CCA7-3BC7-4A4E-B911-4D98DBC938B3}"/>
    <dgm:cxn modelId="{9C4926C0-0C45-4131-B3DA-22900D761B00}" srcId="{8BBCC7C5-EE39-4D85-A8DE-7931706BD2BC}" destId="{7D9CDE93-D97C-43CA-858A-D6BE7AE06ECC}" srcOrd="8" destOrd="0" parTransId="{9C046334-50D2-489A-8024-C03FF5521827}" sibTransId="{BA67C220-4660-4379-A4E2-1B20A76EA3E4}"/>
    <dgm:cxn modelId="{8430F449-66F4-445B-9039-677887BA191B}" srcId="{8BBCC7C5-EE39-4D85-A8DE-7931706BD2BC}" destId="{F440A2A8-80C2-404F-9DF3-85EBF014F861}" srcOrd="0" destOrd="0" parTransId="{342DAC93-1982-483B-A4F7-F35520B068DC}" sibTransId="{3D42D8B7-3230-4E11-B7FF-4E968C55EE5A}"/>
    <dgm:cxn modelId="{8A9D90CF-C8A3-4E6F-B0C4-F4E82890EDA7}" srcId="{8BBCC7C5-EE39-4D85-A8DE-7931706BD2BC}" destId="{43DD3A5D-AA59-492A-A81D-E072E3381968}" srcOrd="4" destOrd="0" parTransId="{2E5E0772-6B1A-4077-95EE-8F21438FA914}" sibTransId="{354C2264-F07A-402C-9108-04A8BECE0013}"/>
    <dgm:cxn modelId="{78F2FC3A-EB1C-49E0-AAD1-6C08DAD892D1}" type="presOf" srcId="{E4727B35-008D-4E00-9C82-1C0AD2D2FFF7}" destId="{CA5CF8B8-B0A2-4309-B2B0-3E33436EE35B}" srcOrd="0" destOrd="0" presId="urn:microsoft.com/office/officeart/2005/8/layout/vList2"/>
    <dgm:cxn modelId="{DF3F6618-F486-412C-BBE7-1B83E1F094D6}" type="presParOf" srcId="{4DECD4AB-C144-462F-946A-0B600C9D2E15}" destId="{BE893D19-9EDB-44A4-B1EC-5648F685ECC1}" srcOrd="0" destOrd="0" presId="urn:microsoft.com/office/officeart/2005/8/layout/vList2"/>
    <dgm:cxn modelId="{42E09033-064B-471C-80A5-2DABD0146CBD}" type="presParOf" srcId="{4DECD4AB-C144-462F-946A-0B600C9D2E15}" destId="{6628B860-CA1D-4383-A0A6-D0F2160E9F44}" srcOrd="1" destOrd="0" presId="urn:microsoft.com/office/officeart/2005/8/layout/vList2"/>
    <dgm:cxn modelId="{6E9C3E59-AA85-4AB6-8D3F-DD2298CC701D}" type="presParOf" srcId="{4DECD4AB-C144-462F-946A-0B600C9D2E15}" destId="{83F6875F-9FE2-4EE5-A959-5F972195A5A0}" srcOrd="2" destOrd="0" presId="urn:microsoft.com/office/officeart/2005/8/layout/vList2"/>
    <dgm:cxn modelId="{5F139B06-1A74-42D7-8E3C-0C0A17EBAD35}" type="presParOf" srcId="{4DECD4AB-C144-462F-946A-0B600C9D2E15}" destId="{F86C90AF-0EC4-4339-8C26-4BB9B6B06ED7}" srcOrd="3" destOrd="0" presId="urn:microsoft.com/office/officeart/2005/8/layout/vList2"/>
    <dgm:cxn modelId="{8D4F614F-6E62-4704-A13A-0EF6B7519520}" type="presParOf" srcId="{4DECD4AB-C144-462F-946A-0B600C9D2E15}" destId="{A80F1C8C-53A2-48DD-A239-50E8E4FA3CD0}" srcOrd="4" destOrd="0" presId="urn:microsoft.com/office/officeart/2005/8/layout/vList2"/>
    <dgm:cxn modelId="{2264DCDF-FB4F-4FC2-9BFB-C19E3D5CBC41}" type="presParOf" srcId="{4DECD4AB-C144-462F-946A-0B600C9D2E15}" destId="{778331F5-24C0-4D22-B648-36395A3C519B}" srcOrd="5" destOrd="0" presId="urn:microsoft.com/office/officeart/2005/8/layout/vList2"/>
    <dgm:cxn modelId="{FFE26971-95F6-48FE-B269-D2825D9A4282}" type="presParOf" srcId="{4DECD4AB-C144-462F-946A-0B600C9D2E15}" destId="{D86E1489-DC25-436A-BF76-757503C116A5}" srcOrd="6" destOrd="0" presId="urn:microsoft.com/office/officeart/2005/8/layout/vList2"/>
    <dgm:cxn modelId="{7841A357-B25B-435A-A034-A6EB8E05A456}" type="presParOf" srcId="{4DECD4AB-C144-462F-946A-0B600C9D2E15}" destId="{02D0B0E5-EE1A-4462-8DE5-7EC1CA86928C}" srcOrd="7" destOrd="0" presId="urn:microsoft.com/office/officeart/2005/8/layout/vList2"/>
    <dgm:cxn modelId="{02A28FEE-6292-411D-9F80-C663FD43DFCC}" type="presParOf" srcId="{4DECD4AB-C144-462F-946A-0B600C9D2E15}" destId="{82BA4B3C-475E-4020-84F8-613BC1E3423D}" srcOrd="8" destOrd="0" presId="urn:microsoft.com/office/officeart/2005/8/layout/vList2"/>
    <dgm:cxn modelId="{8F66745B-61CA-4AD4-BBEF-638B3DA1BB4F}" type="presParOf" srcId="{4DECD4AB-C144-462F-946A-0B600C9D2E15}" destId="{028F9E2B-71E4-46FA-99B4-8F6E73D10F4C}" srcOrd="9" destOrd="0" presId="urn:microsoft.com/office/officeart/2005/8/layout/vList2"/>
    <dgm:cxn modelId="{0BE3067D-2B1B-44ED-912C-220D23E96B01}" type="presParOf" srcId="{4DECD4AB-C144-462F-946A-0B600C9D2E15}" destId="{07432500-D19B-42C0-AC87-B70BAA49F00D}" srcOrd="10" destOrd="0" presId="urn:microsoft.com/office/officeart/2005/8/layout/vList2"/>
    <dgm:cxn modelId="{7715DF07-47F7-467B-9EC8-1FE4E88C90A1}" type="presParOf" srcId="{4DECD4AB-C144-462F-946A-0B600C9D2E15}" destId="{900DD782-16EF-44DE-A2A8-89384DEF36B4}" srcOrd="11" destOrd="0" presId="urn:microsoft.com/office/officeart/2005/8/layout/vList2"/>
    <dgm:cxn modelId="{C85D5825-9EAB-4F53-9B4A-C02FE681E8B0}" type="presParOf" srcId="{4DECD4AB-C144-462F-946A-0B600C9D2E15}" destId="{CC8AE454-D21C-4495-A22A-172FA715638A}" srcOrd="12" destOrd="0" presId="urn:microsoft.com/office/officeart/2005/8/layout/vList2"/>
    <dgm:cxn modelId="{B9736141-CFD9-4145-B2F3-35845A588F35}" type="presParOf" srcId="{4DECD4AB-C144-462F-946A-0B600C9D2E15}" destId="{6F169AA8-2568-4844-81F2-5EAA2B960F97}" srcOrd="13" destOrd="0" presId="urn:microsoft.com/office/officeart/2005/8/layout/vList2"/>
    <dgm:cxn modelId="{7B213D8C-A4F9-4D9C-BDA3-8C097100A387}" type="presParOf" srcId="{4DECD4AB-C144-462F-946A-0B600C9D2E15}" destId="{CA5CF8B8-B0A2-4309-B2B0-3E33436EE35B}" srcOrd="14" destOrd="0" presId="urn:microsoft.com/office/officeart/2005/8/layout/vList2"/>
    <dgm:cxn modelId="{D219FD17-C141-4CCF-9B14-E304B4F91D5E}" type="presParOf" srcId="{4DECD4AB-C144-462F-946A-0B600C9D2E15}" destId="{34C69D3A-D350-4B9B-B162-776685D32F24}" srcOrd="15" destOrd="0" presId="urn:microsoft.com/office/officeart/2005/8/layout/vList2"/>
    <dgm:cxn modelId="{822759A4-FE18-4DC1-A1E5-4F0F00B8D555}" type="presParOf" srcId="{4DECD4AB-C144-462F-946A-0B600C9D2E15}" destId="{AEAB6B5A-9BC2-447E-923F-2B23DBD8A125}" srcOrd="16"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769C214-9DB6-46DD-BD60-4ABDBE207C0B}">
      <dsp:nvSpPr>
        <dsp:cNvPr id="0" name=""/>
        <dsp:cNvSpPr/>
      </dsp:nvSpPr>
      <dsp:spPr>
        <a:xfrm>
          <a:off x="0" y="14494"/>
          <a:ext cx="8229600" cy="7605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Πλήρης κάλυψη του πληθυσμού των επιχειρήσεων</a:t>
          </a:r>
          <a:endParaRPr lang="el-GR" sz="2000" b="1" kern="1200" dirty="0"/>
        </a:p>
      </dsp:txBody>
      <dsp:txXfrm>
        <a:off x="0" y="14494"/>
        <a:ext cx="8229600" cy="760500"/>
      </dsp:txXfrm>
    </dsp:sp>
    <dsp:sp modelId="{61A0C92C-69FE-4AB6-8BC2-321013A0072A}">
      <dsp:nvSpPr>
        <dsp:cNvPr id="0" name=""/>
        <dsp:cNvSpPr/>
      </dsp:nvSpPr>
      <dsp:spPr>
        <a:xfrm>
          <a:off x="0" y="832594"/>
          <a:ext cx="8229600" cy="7605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Καλύτερη αντιπροσώπευση των μικρού και μεσαίου μεγέθους επιχειρήσεων</a:t>
          </a:r>
          <a:endParaRPr lang="el-GR" sz="2000" b="1" kern="1200" dirty="0"/>
        </a:p>
      </dsp:txBody>
      <dsp:txXfrm>
        <a:off x="0" y="832594"/>
        <a:ext cx="8229600" cy="760500"/>
      </dsp:txXfrm>
    </dsp:sp>
    <dsp:sp modelId="{0798E0F4-CE17-40FC-A532-6941F1223DFB}">
      <dsp:nvSpPr>
        <dsp:cNvPr id="0" name=""/>
        <dsp:cNvSpPr/>
      </dsp:nvSpPr>
      <dsp:spPr>
        <a:xfrm>
          <a:off x="0" y="1650694"/>
          <a:ext cx="8229600" cy="7605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Βελτίωση ποιότητας των  παραγόμενων στατιστικών</a:t>
          </a:r>
          <a:endParaRPr lang="el-GR" sz="2000" b="1" kern="1200" dirty="0"/>
        </a:p>
      </dsp:txBody>
      <dsp:txXfrm>
        <a:off x="0" y="1650694"/>
        <a:ext cx="8229600" cy="760500"/>
      </dsp:txXfrm>
    </dsp:sp>
    <dsp:sp modelId="{03B0CC63-D082-4645-99D5-9BC1813BCCAA}">
      <dsp:nvSpPr>
        <dsp:cNvPr id="0" name=""/>
        <dsp:cNvSpPr/>
      </dsp:nvSpPr>
      <dsp:spPr>
        <a:xfrm>
          <a:off x="0" y="2468794"/>
          <a:ext cx="8229600" cy="7605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Μείωση του κόστους και  του χρόνου παραγωγής της στατιστικής πληροφορίας</a:t>
          </a:r>
          <a:endParaRPr lang="el-GR" sz="2000" b="1" kern="1200" dirty="0"/>
        </a:p>
      </dsp:txBody>
      <dsp:txXfrm>
        <a:off x="0" y="2468794"/>
        <a:ext cx="8229600" cy="760500"/>
      </dsp:txXfrm>
    </dsp:sp>
    <dsp:sp modelId="{C837CFDA-7F63-49F5-AA72-EB70217C118A}">
      <dsp:nvSpPr>
        <dsp:cNvPr id="0" name=""/>
        <dsp:cNvSpPr/>
      </dsp:nvSpPr>
      <dsp:spPr>
        <a:xfrm>
          <a:off x="0" y="3286894"/>
          <a:ext cx="8229600" cy="7605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Μείωση του διοικητικού φόρτου των επιχειρήσεων</a:t>
          </a:r>
          <a:endParaRPr lang="el-GR" sz="2000" b="1" kern="1200" dirty="0"/>
        </a:p>
      </dsp:txBody>
      <dsp:txXfrm>
        <a:off x="0" y="3286894"/>
        <a:ext cx="8229600" cy="760500"/>
      </dsp:txXfrm>
    </dsp:sp>
    <dsp:sp modelId="{D7E4F2F5-AEE6-4A49-AF6E-7E0BCB0F0B1F}">
      <dsp:nvSpPr>
        <dsp:cNvPr id="0" name=""/>
        <dsp:cNvSpPr/>
      </dsp:nvSpPr>
      <dsp:spPr>
        <a:xfrm>
          <a:off x="0" y="4104994"/>
          <a:ext cx="8229600" cy="7605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l-GR" sz="2000" b="1" kern="1200" dirty="0" smtClean="0"/>
            <a:t>Διερεύνηση σχέσεων μονάδων εθνικών και πολυεθνικών ομίλων</a:t>
          </a:r>
          <a:endParaRPr lang="el-GR" sz="2000" b="1" kern="1200" dirty="0"/>
        </a:p>
      </dsp:txBody>
      <dsp:txXfrm>
        <a:off x="0" y="4104994"/>
        <a:ext cx="8229600" cy="76050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769C214-9DB6-46DD-BD60-4ABDBE207C0B}">
      <dsp:nvSpPr>
        <dsp:cNvPr id="0" name=""/>
        <dsp:cNvSpPr/>
      </dsp:nvSpPr>
      <dsp:spPr>
        <a:xfrm>
          <a:off x="0" y="1914"/>
          <a:ext cx="8229600" cy="686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b="1" kern="1200" dirty="0" smtClean="0"/>
            <a:t>Κατάρτιση Μητρώου Επιχειρήσεων</a:t>
          </a:r>
          <a:endParaRPr lang="el-GR" sz="2200" b="1" kern="1200" dirty="0"/>
        </a:p>
      </dsp:txBody>
      <dsp:txXfrm>
        <a:off x="0" y="1914"/>
        <a:ext cx="8229600" cy="686686"/>
      </dsp:txXfrm>
    </dsp:sp>
    <dsp:sp modelId="{004943D1-091C-4A78-8A7D-99870351C90D}">
      <dsp:nvSpPr>
        <dsp:cNvPr id="0" name=""/>
        <dsp:cNvSpPr/>
      </dsp:nvSpPr>
      <dsp:spPr>
        <a:xfrm>
          <a:off x="0" y="700160"/>
          <a:ext cx="8229600" cy="686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b="1" kern="1200" dirty="0" smtClean="0"/>
            <a:t>Στατιστικές Διάρθρωσης των Επιχειρήσεων (</a:t>
          </a:r>
          <a:r>
            <a:rPr lang="en-US" sz="2200" b="1" kern="1200" dirty="0" smtClean="0"/>
            <a:t>SBS</a:t>
          </a:r>
          <a:r>
            <a:rPr lang="el-GR" sz="2200" b="1" kern="1200" dirty="0" smtClean="0"/>
            <a:t>)</a:t>
          </a:r>
          <a:endParaRPr lang="el-GR" sz="2200" b="1" kern="1200" dirty="0"/>
        </a:p>
      </dsp:txBody>
      <dsp:txXfrm>
        <a:off x="0" y="700160"/>
        <a:ext cx="8229600" cy="686686"/>
      </dsp:txXfrm>
    </dsp:sp>
    <dsp:sp modelId="{05314733-61E4-4072-861B-5AF05745902B}">
      <dsp:nvSpPr>
        <dsp:cNvPr id="0" name=""/>
        <dsp:cNvSpPr/>
      </dsp:nvSpPr>
      <dsp:spPr>
        <a:xfrm>
          <a:off x="0" y="1398405"/>
          <a:ext cx="8229600" cy="686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b="1" kern="1200" dirty="0" smtClean="0"/>
            <a:t>Βραχυχρόνιες Στατιστικές</a:t>
          </a:r>
          <a:r>
            <a:rPr lang="en-US" sz="2200" b="1" kern="1200" dirty="0" smtClean="0"/>
            <a:t> (STS)</a:t>
          </a:r>
          <a:endParaRPr lang="el-GR" sz="2200" b="1" kern="1200" dirty="0"/>
        </a:p>
      </dsp:txBody>
      <dsp:txXfrm>
        <a:off x="0" y="1398405"/>
        <a:ext cx="8229600" cy="686686"/>
      </dsp:txXfrm>
    </dsp:sp>
    <dsp:sp modelId="{EEEB8EE5-A913-4CE9-A07F-E212715B8D37}">
      <dsp:nvSpPr>
        <dsp:cNvPr id="0" name=""/>
        <dsp:cNvSpPr/>
      </dsp:nvSpPr>
      <dsp:spPr>
        <a:xfrm>
          <a:off x="0" y="2096651"/>
          <a:ext cx="8229600" cy="686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b="1" kern="1200" dirty="0" smtClean="0"/>
            <a:t>Στατιστικές Συνδεόμενων Επιχειρήσεων με την αλλοδαπή (</a:t>
          </a:r>
          <a:r>
            <a:rPr lang="en-US" sz="2200" b="1" kern="1200" dirty="0" smtClean="0"/>
            <a:t>FATS</a:t>
          </a:r>
          <a:r>
            <a:rPr lang="el-GR" sz="2200" b="1" kern="1200" dirty="0" smtClean="0"/>
            <a:t>)</a:t>
          </a:r>
          <a:endParaRPr lang="el-GR" sz="2200" b="1" kern="1200" dirty="0"/>
        </a:p>
      </dsp:txBody>
      <dsp:txXfrm>
        <a:off x="0" y="2096651"/>
        <a:ext cx="8229600" cy="686686"/>
      </dsp:txXfrm>
    </dsp:sp>
    <dsp:sp modelId="{5731D55C-5D73-4AE6-8703-BEAA994DFFF2}">
      <dsp:nvSpPr>
        <dsp:cNvPr id="0" name=""/>
        <dsp:cNvSpPr/>
      </dsp:nvSpPr>
      <dsp:spPr>
        <a:xfrm>
          <a:off x="0" y="2794896"/>
          <a:ext cx="8229600" cy="686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b="1" kern="1200" dirty="0" smtClean="0"/>
            <a:t>Στατιστικές Χρήσης Τεχνολογιών Πληροφόρησης και Ηλεκτρονικού Εμπορίου στις Επιχειρήσεις</a:t>
          </a:r>
          <a:endParaRPr lang="el-GR" sz="2200" b="1" kern="1200" dirty="0"/>
        </a:p>
      </dsp:txBody>
      <dsp:txXfrm>
        <a:off x="0" y="2794896"/>
        <a:ext cx="8229600" cy="686686"/>
      </dsp:txXfrm>
    </dsp:sp>
    <dsp:sp modelId="{02C0BC6F-BE76-43F1-AE6F-B28538E28BCF}">
      <dsp:nvSpPr>
        <dsp:cNvPr id="0" name=""/>
        <dsp:cNvSpPr/>
      </dsp:nvSpPr>
      <dsp:spPr>
        <a:xfrm>
          <a:off x="0" y="3493142"/>
          <a:ext cx="8229600" cy="686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b="1" kern="1200" dirty="0" smtClean="0"/>
            <a:t>Στατιστικές Παραγωγής και Πώλησης Βιομηχανικών Προϊόντων (</a:t>
          </a:r>
          <a:r>
            <a:rPr lang="en-US" sz="2200" b="1" kern="1200" dirty="0" smtClean="0"/>
            <a:t>PRODCOM</a:t>
          </a:r>
          <a:r>
            <a:rPr lang="el-GR" sz="2200" b="1" kern="1200" dirty="0" smtClean="0"/>
            <a:t>)</a:t>
          </a:r>
          <a:endParaRPr lang="el-GR" sz="2200" b="1" kern="1200" dirty="0"/>
        </a:p>
      </dsp:txBody>
      <dsp:txXfrm>
        <a:off x="0" y="3493142"/>
        <a:ext cx="8229600" cy="686686"/>
      </dsp:txXfrm>
    </dsp:sp>
    <dsp:sp modelId="{61688995-E155-4E8D-84EE-CDF0C7F445D9}">
      <dsp:nvSpPr>
        <dsp:cNvPr id="0" name=""/>
        <dsp:cNvSpPr/>
      </dsp:nvSpPr>
      <dsp:spPr>
        <a:xfrm>
          <a:off x="0" y="4193302"/>
          <a:ext cx="8229600" cy="686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l-GR" sz="2200" b="1" kern="1200" dirty="0" smtClean="0"/>
            <a:t>Στατιστικές Εμπορίου κατά Επιχειρηματικά Χαρακτηριστικά  (</a:t>
          </a:r>
          <a:r>
            <a:rPr lang="en-US" sz="2200" b="1" kern="1200" dirty="0" smtClean="0"/>
            <a:t>TEC</a:t>
          </a:r>
          <a:r>
            <a:rPr lang="el-GR" sz="2200" b="1" kern="1200" dirty="0" smtClean="0"/>
            <a:t>)</a:t>
          </a:r>
          <a:r>
            <a:rPr lang="en-US" sz="2200" b="1" kern="1200" dirty="0" smtClean="0"/>
            <a:t> </a:t>
          </a:r>
          <a:r>
            <a:rPr lang="el-GR" sz="2200" b="1" kern="1200" dirty="0" smtClean="0"/>
            <a:t>και άλλες</a:t>
          </a:r>
          <a:endParaRPr lang="el-GR" sz="2200" b="1" kern="1200" dirty="0"/>
        </a:p>
      </dsp:txBody>
      <dsp:txXfrm>
        <a:off x="0" y="4193302"/>
        <a:ext cx="8229600" cy="68668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769C214-9DB6-46DD-BD60-4ABDBE207C0B}">
      <dsp:nvSpPr>
        <dsp:cNvPr id="0" name=""/>
        <dsp:cNvSpPr/>
      </dsp:nvSpPr>
      <dsp:spPr>
        <a:xfrm>
          <a:off x="0" y="319"/>
          <a:ext cx="8229600" cy="598893"/>
        </a:xfrm>
        <a:prstGeom prst="roundRect">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t>Διάρθρωσης και εξέλιξης των δραστηριοτήτων των επιχειρήσεων</a:t>
          </a:r>
          <a:endParaRPr lang="el-GR" sz="1800" b="1" kern="1200" dirty="0"/>
        </a:p>
      </dsp:txBody>
      <dsp:txXfrm>
        <a:off x="0" y="319"/>
        <a:ext cx="8229600" cy="598893"/>
      </dsp:txXfrm>
    </dsp:sp>
    <dsp:sp modelId="{AB6BF70E-C817-499A-A15B-F9AE160FD115}">
      <dsp:nvSpPr>
        <dsp:cNvPr id="0" name=""/>
        <dsp:cNvSpPr/>
      </dsp:nvSpPr>
      <dsp:spPr>
        <a:xfrm>
          <a:off x="0" y="611813"/>
          <a:ext cx="8229600" cy="598893"/>
        </a:xfrm>
        <a:prstGeom prst="roundRect">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t>Χρήσης συντελεστών παραγωγής, μέτρησης των  επιδόσεων και της ανταγωνιστικότητας των επιχειρήσεων</a:t>
          </a:r>
          <a:endParaRPr lang="el-GR" sz="1800" b="1" kern="1200" dirty="0"/>
        </a:p>
      </dsp:txBody>
      <dsp:txXfrm>
        <a:off x="0" y="611813"/>
        <a:ext cx="8229600" cy="598893"/>
      </dsp:txXfrm>
    </dsp:sp>
    <dsp:sp modelId="{9EA185D1-256A-409F-BB33-0055B5AB823B}">
      <dsp:nvSpPr>
        <dsp:cNvPr id="0" name=""/>
        <dsp:cNvSpPr/>
      </dsp:nvSpPr>
      <dsp:spPr>
        <a:xfrm>
          <a:off x="0" y="1223307"/>
          <a:ext cx="8229600" cy="598893"/>
        </a:xfrm>
        <a:prstGeom prst="roundRect">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t>Περιφερειακής, εθνικής, κοινοτικής και διεθνούς ανάπτυξης των επιχειρήσεων και αγορών</a:t>
          </a:r>
          <a:endParaRPr lang="el-GR" sz="1800" b="1" kern="1200" dirty="0"/>
        </a:p>
      </dsp:txBody>
      <dsp:txXfrm>
        <a:off x="0" y="1223307"/>
        <a:ext cx="8229600" cy="598893"/>
      </dsp:txXfrm>
    </dsp:sp>
    <dsp:sp modelId="{140B9A30-D40C-43EE-80C3-C4FCA56664EE}">
      <dsp:nvSpPr>
        <dsp:cNvPr id="0" name=""/>
        <dsp:cNvSpPr/>
      </dsp:nvSpPr>
      <dsp:spPr>
        <a:xfrm>
          <a:off x="0" y="1834800"/>
          <a:ext cx="8229600" cy="598893"/>
        </a:xfrm>
        <a:prstGeom prst="roundRect">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t>Πολιτικής των επιχειρήσεων</a:t>
          </a:r>
          <a:endParaRPr lang="el-GR" sz="1800" b="1" kern="1200" dirty="0"/>
        </a:p>
      </dsp:txBody>
      <dsp:txXfrm>
        <a:off x="0" y="1834800"/>
        <a:ext cx="8229600" cy="598893"/>
      </dsp:txXfrm>
    </dsp:sp>
    <dsp:sp modelId="{ABFA4B73-B537-47AB-89C1-DB388D76E588}">
      <dsp:nvSpPr>
        <dsp:cNvPr id="0" name=""/>
        <dsp:cNvSpPr/>
      </dsp:nvSpPr>
      <dsp:spPr>
        <a:xfrm>
          <a:off x="0" y="2446294"/>
          <a:ext cx="8229600" cy="598893"/>
        </a:xfrm>
        <a:prstGeom prst="roundRect">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t>Μικρών και μεσαίων μεγέθους επιχειρήσεων</a:t>
          </a:r>
          <a:endParaRPr lang="el-GR" sz="1800" b="1" kern="1200" dirty="0"/>
        </a:p>
      </dsp:txBody>
      <dsp:txXfrm>
        <a:off x="0" y="2446294"/>
        <a:ext cx="8229600" cy="598893"/>
      </dsp:txXfrm>
    </dsp:sp>
    <dsp:sp modelId="{98371967-1B42-4184-ABC6-1B2BC218B45D}">
      <dsp:nvSpPr>
        <dsp:cNvPr id="0" name=""/>
        <dsp:cNvSpPr/>
      </dsp:nvSpPr>
      <dsp:spPr>
        <a:xfrm>
          <a:off x="0" y="3057788"/>
          <a:ext cx="8229600" cy="598893"/>
        </a:xfrm>
        <a:prstGeom prst="roundRect">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t>Ειδικών χαρακτηριστικών και ειδικής κατανομής των δραστηριοτήτων των επιχειρήσεων</a:t>
          </a:r>
          <a:endParaRPr lang="el-GR" sz="1800" b="1" kern="1200" dirty="0"/>
        </a:p>
      </dsp:txBody>
      <dsp:txXfrm>
        <a:off x="0" y="3057788"/>
        <a:ext cx="8229600" cy="598893"/>
      </dsp:txXfrm>
    </dsp:sp>
    <dsp:sp modelId="{3D45A918-8274-48AC-A855-3C564CECB940}">
      <dsp:nvSpPr>
        <dsp:cNvPr id="0" name=""/>
        <dsp:cNvSpPr/>
      </dsp:nvSpPr>
      <dsp:spPr>
        <a:xfrm>
          <a:off x="0" y="3669282"/>
          <a:ext cx="8229600" cy="598893"/>
        </a:xfrm>
        <a:prstGeom prst="roundRect">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t>Κατάρτιση του ΑΕΠ (από την πλευρά της παραγωγής, της δαπάνης και του εισοδήματος)</a:t>
          </a:r>
          <a:endParaRPr lang="el-GR" sz="1800" b="1" kern="1200" dirty="0"/>
        </a:p>
      </dsp:txBody>
      <dsp:txXfrm>
        <a:off x="0" y="3669282"/>
        <a:ext cx="8229600" cy="598893"/>
      </dsp:txXfrm>
    </dsp:sp>
    <dsp:sp modelId="{7D5135DB-47BE-42DD-B293-0D910A7909CD}">
      <dsp:nvSpPr>
        <dsp:cNvPr id="0" name=""/>
        <dsp:cNvSpPr/>
      </dsp:nvSpPr>
      <dsp:spPr>
        <a:xfrm>
          <a:off x="0" y="4280775"/>
          <a:ext cx="8229600" cy="598893"/>
        </a:xfrm>
        <a:prstGeom prst="roundRect">
          <a:avLst/>
        </a:prstGeom>
        <a:gradFill rotWithShape="0">
          <a:gsLst>
            <a:gs pos="0">
              <a:schemeClr val="accent1">
                <a:hueOff val="0"/>
                <a:satOff val="0"/>
                <a:lumOff val="0"/>
                <a:alphaOff val="0"/>
                <a:shade val="60000"/>
              </a:schemeClr>
            </a:gs>
            <a:gs pos="33000">
              <a:schemeClr val="accent1">
                <a:hueOff val="0"/>
                <a:satOff val="0"/>
                <a:lumOff val="0"/>
                <a:alphaOff val="0"/>
                <a:tint val="86500"/>
              </a:schemeClr>
            </a:gs>
            <a:gs pos="46750">
              <a:schemeClr val="accent1">
                <a:hueOff val="0"/>
                <a:satOff val="0"/>
                <a:lumOff val="0"/>
                <a:alphaOff val="0"/>
                <a:tint val="71000"/>
                <a:satMod val="112000"/>
              </a:schemeClr>
            </a:gs>
            <a:gs pos="53000">
              <a:schemeClr val="accent1">
                <a:hueOff val="0"/>
                <a:satOff val="0"/>
                <a:lumOff val="0"/>
                <a:alphaOff val="0"/>
                <a:tint val="71000"/>
                <a:satMod val="112000"/>
              </a:schemeClr>
            </a:gs>
            <a:gs pos="68000">
              <a:schemeClr val="accent1">
                <a:hueOff val="0"/>
                <a:satOff val="0"/>
                <a:lumOff val="0"/>
                <a:alphaOff val="0"/>
                <a:tint val="86000"/>
              </a:schemeClr>
            </a:gs>
            <a:gs pos="100000">
              <a:schemeClr val="accent1">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t>Κατάρτισης περιφερειακών στοιχείων ΑΕΠ, Ακαθάριστης Προστιθέμενης Αξίας, Απασχόλησης, Επενδύσεων</a:t>
          </a:r>
          <a:endParaRPr lang="el-GR" sz="1800" b="1" kern="1200" dirty="0"/>
        </a:p>
      </dsp:txBody>
      <dsp:txXfrm>
        <a:off x="0" y="4280775"/>
        <a:ext cx="8229600" cy="598893"/>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82568BB-F92E-442B-AD84-14B958D72279}">
      <dsp:nvSpPr>
        <dsp:cNvPr id="0" name=""/>
        <dsp:cNvSpPr/>
      </dsp:nvSpPr>
      <dsp:spPr>
        <a:xfrm rot="16200000">
          <a:off x="623088" y="-623088"/>
          <a:ext cx="2868622" cy="4114800"/>
        </a:xfrm>
        <a:prstGeom prst="round1Rect">
          <a:avLst/>
        </a:prstGeom>
        <a:gradFill rotWithShape="0">
          <a:gsLst>
            <a:gs pos="20000">
              <a:schemeClr val="accent1">
                <a:hueOff val="0"/>
                <a:satOff val="0"/>
                <a:lumOff val="0"/>
                <a:alphaOff val="0"/>
                <a:tint val="9000"/>
              </a:schemeClr>
            </a:gs>
            <a:gs pos="100000">
              <a:schemeClr val="accent1">
                <a:hueOff val="0"/>
                <a:satOff val="0"/>
                <a:lumOff val="0"/>
                <a:alphaOff val="0"/>
                <a:tint val="70000"/>
                <a:satMod val="100000"/>
              </a:schemeClr>
            </a:gs>
          </a:gsLst>
          <a:path path="circle">
            <a:fillToRect l="-15000" t="-15000" r="115000" b="115000"/>
          </a:path>
        </a:gradFill>
        <a:ln>
          <a:noFill/>
        </a:ln>
        <a:effectLst>
          <a:outerShdw blurRad="130000" dist="101600" dir="2700000" algn="tl"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l-GR" sz="2400" kern="1200" dirty="0" smtClean="0"/>
            <a:t>Χαμηλός βαθμός ανταπόκρισης με επίπτωση στην ποιότητα των παραγόμενων στατιστικών αποτελεσμάτων</a:t>
          </a:r>
          <a:endParaRPr lang="el-GR" sz="2400" kern="1200" dirty="0"/>
        </a:p>
      </dsp:txBody>
      <dsp:txXfrm rot="16200000">
        <a:off x="981666" y="-981666"/>
        <a:ext cx="2151466" cy="4114800"/>
      </dsp:txXfrm>
    </dsp:sp>
    <dsp:sp modelId="{A7430474-3E2D-4847-8DC2-7FD0DA188C78}">
      <dsp:nvSpPr>
        <dsp:cNvPr id="0" name=""/>
        <dsp:cNvSpPr/>
      </dsp:nvSpPr>
      <dsp:spPr>
        <a:xfrm>
          <a:off x="4114800" y="0"/>
          <a:ext cx="4114800" cy="2868622"/>
        </a:xfrm>
        <a:prstGeom prst="round1Rect">
          <a:avLst/>
        </a:prstGeom>
        <a:gradFill rotWithShape="0">
          <a:gsLst>
            <a:gs pos="20000">
              <a:schemeClr val="accent1">
                <a:hueOff val="0"/>
                <a:satOff val="0"/>
                <a:lumOff val="0"/>
                <a:alphaOff val="0"/>
                <a:tint val="9000"/>
              </a:schemeClr>
            </a:gs>
            <a:gs pos="100000">
              <a:schemeClr val="accent1">
                <a:hueOff val="0"/>
                <a:satOff val="0"/>
                <a:lumOff val="0"/>
                <a:alphaOff val="0"/>
                <a:tint val="70000"/>
                <a:satMod val="100000"/>
              </a:schemeClr>
            </a:gs>
          </a:gsLst>
          <a:path path="circle">
            <a:fillToRect l="-15000" t="-15000" r="115000" b="115000"/>
          </a:path>
        </a:gradFill>
        <a:ln>
          <a:noFill/>
        </a:ln>
        <a:effectLst>
          <a:outerShdw blurRad="130000" dist="101600" dir="2700000" algn="tl"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l-GR" sz="2400" kern="1200" dirty="0" smtClean="0"/>
            <a:t>Καθυστερήσεις στην παραγωγή των στατιστικών </a:t>
          </a:r>
          <a:endParaRPr lang="el-GR" sz="2400" kern="1200" dirty="0"/>
        </a:p>
      </dsp:txBody>
      <dsp:txXfrm>
        <a:off x="4114800" y="0"/>
        <a:ext cx="4114800" cy="2151466"/>
      </dsp:txXfrm>
    </dsp:sp>
    <dsp:sp modelId="{0B73885A-1BD1-405C-8892-9394016BE1C9}">
      <dsp:nvSpPr>
        <dsp:cNvPr id="0" name=""/>
        <dsp:cNvSpPr/>
      </dsp:nvSpPr>
      <dsp:spPr>
        <a:xfrm rot="10800000">
          <a:off x="0" y="2868622"/>
          <a:ext cx="4114800" cy="2868622"/>
        </a:xfrm>
        <a:prstGeom prst="round1Rect">
          <a:avLst/>
        </a:prstGeom>
        <a:gradFill rotWithShape="0">
          <a:gsLst>
            <a:gs pos="20000">
              <a:schemeClr val="accent1">
                <a:hueOff val="0"/>
                <a:satOff val="0"/>
                <a:lumOff val="0"/>
                <a:alphaOff val="0"/>
                <a:tint val="9000"/>
              </a:schemeClr>
            </a:gs>
            <a:gs pos="100000">
              <a:schemeClr val="accent1">
                <a:hueOff val="0"/>
                <a:satOff val="0"/>
                <a:lumOff val="0"/>
                <a:alphaOff val="0"/>
                <a:tint val="70000"/>
                <a:satMod val="100000"/>
              </a:schemeClr>
            </a:gs>
          </a:gsLst>
          <a:path path="circle">
            <a:fillToRect l="-15000" t="-15000" r="115000" b="115000"/>
          </a:path>
        </a:gradFill>
        <a:ln>
          <a:noFill/>
        </a:ln>
        <a:effectLst>
          <a:outerShdw blurRad="130000" dist="101600" dir="2700000" algn="tl"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l-GR" sz="2400" kern="1200" dirty="0" smtClean="0"/>
            <a:t>Υψηλό κόστος λόγω του μεγάλου μεγέθους του δείγματος των προς έρευνα επιχειρήσεων</a:t>
          </a:r>
          <a:endParaRPr lang="el-GR" sz="2400" kern="1200" dirty="0"/>
        </a:p>
      </dsp:txBody>
      <dsp:txXfrm rot="10800000">
        <a:off x="0" y="3585778"/>
        <a:ext cx="4114800" cy="2151466"/>
      </dsp:txXfrm>
    </dsp:sp>
    <dsp:sp modelId="{6BD97704-20D2-4486-82FA-E5AE2C8691A3}">
      <dsp:nvSpPr>
        <dsp:cNvPr id="0" name=""/>
        <dsp:cNvSpPr/>
      </dsp:nvSpPr>
      <dsp:spPr>
        <a:xfrm rot="5400000">
          <a:off x="4737888" y="2245533"/>
          <a:ext cx="2868622" cy="4114800"/>
        </a:xfrm>
        <a:prstGeom prst="round1Rect">
          <a:avLst/>
        </a:prstGeom>
        <a:gradFill rotWithShape="0">
          <a:gsLst>
            <a:gs pos="20000">
              <a:schemeClr val="accent1">
                <a:hueOff val="0"/>
                <a:satOff val="0"/>
                <a:lumOff val="0"/>
                <a:alphaOff val="0"/>
                <a:tint val="9000"/>
              </a:schemeClr>
            </a:gs>
            <a:gs pos="100000">
              <a:schemeClr val="accent1">
                <a:hueOff val="0"/>
                <a:satOff val="0"/>
                <a:lumOff val="0"/>
                <a:alphaOff val="0"/>
                <a:tint val="70000"/>
                <a:satMod val="100000"/>
              </a:schemeClr>
            </a:gs>
          </a:gsLst>
          <a:path path="circle">
            <a:fillToRect l="-15000" t="-15000" r="115000" b="115000"/>
          </a:path>
        </a:gradFill>
        <a:ln>
          <a:noFill/>
        </a:ln>
        <a:effectLst>
          <a:outerShdw blurRad="130000" dist="101600" dir="2700000" algn="tl"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l-GR" sz="2400" kern="1200" dirty="0" smtClean="0"/>
            <a:t>Επιβάρυνση των επιχειρήσεων για την παροχή των στοιχείων</a:t>
          </a:r>
          <a:endParaRPr lang="el-GR" sz="2400" kern="1200" dirty="0"/>
        </a:p>
      </dsp:txBody>
      <dsp:txXfrm rot="5400000">
        <a:off x="5096466" y="2604111"/>
        <a:ext cx="2151466" cy="4114800"/>
      </dsp:txXfrm>
    </dsp:sp>
    <dsp:sp modelId="{329CE948-41F6-48A9-86E9-300DF7D66E70}">
      <dsp:nvSpPr>
        <dsp:cNvPr id="0" name=""/>
        <dsp:cNvSpPr/>
      </dsp:nvSpPr>
      <dsp:spPr>
        <a:xfrm>
          <a:off x="2880359" y="1785954"/>
          <a:ext cx="2468880" cy="2165336"/>
        </a:xfrm>
        <a:prstGeom prst="roundRect">
          <a:avLst/>
        </a:prstGeom>
        <a:gradFill rotWithShape="0">
          <a:gsLst>
            <a:gs pos="20000">
              <a:schemeClr val="accent1">
                <a:tint val="60000"/>
                <a:hueOff val="0"/>
                <a:satOff val="0"/>
                <a:lumOff val="0"/>
                <a:alphaOff val="0"/>
                <a:tint val="9000"/>
              </a:schemeClr>
            </a:gs>
            <a:gs pos="100000">
              <a:schemeClr val="accent1">
                <a:tint val="60000"/>
                <a:hueOff val="0"/>
                <a:satOff val="0"/>
                <a:lumOff val="0"/>
                <a:alphaOff val="0"/>
                <a:tint val="70000"/>
                <a:satMod val="100000"/>
              </a:schemeClr>
            </a:gs>
          </a:gsLst>
          <a:path path="circle">
            <a:fillToRect l="-15000" t="-15000" r="115000" b="115000"/>
          </a:path>
        </a:gradFill>
        <a:ln w="9525"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2000" b="1" kern="1200" dirty="0" smtClean="0"/>
            <a:t>Προβλήματα κατάρτισης των Στατιστικών Επιχειρήσεων μέσω δειγματοληπτικών ερευνών</a:t>
          </a:r>
          <a:endParaRPr lang="el-GR" sz="2000" b="1" kern="1200" dirty="0"/>
        </a:p>
      </dsp:txBody>
      <dsp:txXfrm>
        <a:off x="2880359" y="1785954"/>
        <a:ext cx="2468880" cy="2165336"/>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965A250-DB36-4E38-ADE9-4300E033C37D}">
      <dsp:nvSpPr>
        <dsp:cNvPr id="0" name=""/>
        <dsp:cNvSpPr/>
      </dsp:nvSpPr>
      <dsp:spPr>
        <a:xfrm>
          <a:off x="0" y="60622"/>
          <a:ext cx="6830568" cy="2808000"/>
        </a:xfrm>
        <a:prstGeom prst="roundRect">
          <a:avLst>
            <a:gd name="adj" fmla="val 10000"/>
          </a:avLst>
        </a:prstGeom>
        <a:solidFill>
          <a:schemeClr val="accent1">
            <a:hueOff val="0"/>
            <a:satOff val="0"/>
            <a:lumOff val="0"/>
            <a:alphaOff val="0"/>
          </a:schemeClr>
        </a:solidFill>
        <a:ln>
          <a:noFill/>
        </a:ln>
        <a:effectLst>
          <a:outerShdw blurRad="190500" dist="228600" dir="2700000" sy="90000" rotWithShape="0">
            <a:srgbClr val="000000">
              <a:alpha val="255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9136" tIns="199136" rIns="199136" bIns="106680" numCol="1" spcCol="1270" anchor="t" anchorCtr="0">
          <a:noAutofit/>
        </a:bodyPr>
        <a:lstStyle/>
        <a:p>
          <a:pPr lvl="0" algn="l" defTabSz="1244600">
            <a:lnSpc>
              <a:spcPct val="90000"/>
            </a:lnSpc>
            <a:spcBef>
              <a:spcPct val="0"/>
            </a:spcBef>
            <a:spcAft>
              <a:spcPct val="35000"/>
            </a:spcAft>
          </a:pPr>
          <a:r>
            <a:rPr lang="el-GR" sz="2800" b="1" kern="1200" dirty="0" smtClean="0"/>
            <a:t>Πλεονεκτήματα κατάρτισης των Στατιστικών Επιχειρήσεων με τη χρήση διοικητικών στοιχείων</a:t>
          </a:r>
          <a:endParaRPr lang="el-GR" sz="2800" b="1" kern="1200" dirty="0"/>
        </a:p>
      </dsp:txBody>
      <dsp:txXfrm>
        <a:off x="0" y="60622"/>
        <a:ext cx="6830568" cy="1872000"/>
      </dsp:txXfrm>
    </dsp:sp>
    <dsp:sp modelId="{E21DDE97-4742-495D-B907-0871C5D2CFC7}">
      <dsp:nvSpPr>
        <dsp:cNvPr id="0" name=""/>
        <dsp:cNvSpPr/>
      </dsp:nvSpPr>
      <dsp:spPr>
        <a:xfrm>
          <a:off x="1399032" y="1932622"/>
          <a:ext cx="6830568" cy="3744000"/>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228600" lvl="1" indent="-228600" algn="l" defTabSz="1066800">
            <a:lnSpc>
              <a:spcPct val="90000"/>
            </a:lnSpc>
            <a:spcBef>
              <a:spcPct val="0"/>
            </a:spcBef>
            <a:spcAft>
              <a:spcPct val="15000"/>
            </a:spcAft>
            <a:buChar char="••"/>
          </a:pPr>
          <a:r>
            <a:rPr lang="el-GR" sz="2400" kern="1200" dirty="0" smtClean="0"/>
            <a:t>Πλήρης κάλυψη του πληθυσμού των επιχειρήσεων</a:t>
          </a:r>
          <a:endParaRPr lang="el-GR" sz="2400" kern="1200" dirty="0"/>
        </a:p>
        <a:p>
          <a:pPr marL="228600" lvl="1" indent="-228600" algn="l" defTabSz="1066800">
            <a:lnSpc>
              <a:spcPct val="90000"/>
            </a:lnSpc>
            <a:spcBef>
              <a:spcPct val="0"/>
            </a:spcBef>
            <a:spcAft>
              <a:spcPct val="15000"/>
            </a:spcAft>
            <a:buChar char="••"/>
          </a:pPr>
          <a:r>
            <a:rPr lang="el-GR" sz="2400" kern="1200" dirty="0" smtClean="0"/>
            <a:t>Βελτίωση ποιότητας παραγόμενων στατιστικών</a:t>
          </a:r>
          <a:endParaRPr lang="el-GR" sz="2400" kern="1200" dirty="0"/>
        </a:p>
        <a:p>
          <a:pPr marL="228600" lvl="1" indent="-228600" algn="l" defTabSz="1066800">
            <a:lnSpc>
              <a:spcPct val="90000"/>
            </a:lnSpc>
            <a:spcBef>
              <a:spcPct val="0"/>
            </a:spcBef>
            <a:spcAft>
              <a:spcPct val="15000"/>
            </a:spcAft>
            <a:buChar char="••"/>
          </a:pPr>
          <a:r>
            <a:rPr lang="el-GR" sz="2400" kern="1200" dirty="0" smtClean="0"/>
            <a:t>Μείωση του διοικητικού φόρτου των επιχειρήσεων</a:t>
          </a:r>
          <a:endParaRPr lang="el-GR" sz="2400" kern="1200" dirty="0"/>
        </a:p>
        <a:p>
          <a:pPr marL="228600" lvl="1" indent="-228600" algn="l" defTabSz="1066800">
            <a:lnSpc>
              <a:spcPct val="90000"/>
            </a:lnSpc>
            <a:spcBef>
              <a:spcPct val="0"/>
            </a:spcBef>
            <a:spcAft>
              <a:spcPct val="15000"/>
            </a:spcAft>
            <a:buChar char="••"/>
          </a:pPr>
          <a:r>
            <a:rPr lang="el-GR" sz="2400" kern="1200" dirty="0" smtClean="0"/>
            <a:t>Σημαντική μείωση του κόστους παραγωγής της στατιστικής πληροφορίας</a:t>
          </a:r>
          <a:endParaRPr lang="el-GR" sz="2400" kern="1200" dirty="0"/>
        </a:p>
        <a:p>
          <a:pPr marL="228600" lvl="1" indent="-228600" algn="l" defTabSz="1066800">
            <a:lnSpc>
              <a:spcPct val="90000"/>
            </a:lnSpc>
            <a:spcBef>
              <a:spcPct val="0"/>
            </a:spcBef>
            <a:spcAft>
              <a:spcPct val="15000"/>
            </a:spcAft>
            <a:buChar char="••"/>
          </a:pPr>
          <a:r>
            <a:rPr lang="el-GR" sz="2400" kern="1200" dirty="0" smtClean="0"/>
            <a:t>Παραγωγή νέων στατιστικών δεικτών για την κάλυψη των σύγχρονων αναγκών των χρηστών</a:t>
          </a:r>
          <a:endParaRPr lang="el-GR" sz="2400" kern="1200" dirty="0"/>
        </a:p>
      </dsp:txBody>
      <dsp:txXfrm>
        <a:off x="1399032" y="1932622"/>
        <a:ext cx="6830568" cy="374400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1DD07E3-AD27-46AE-8C65-089CE4967B02}">
      <dsp:nvSpPr>
        <dsp:cNvPr id="0" name=""/>
        <dsp:cNvSpPr/>
      </dsp:nvSpPr>
      <dsp:spPr>
        <a:xfrm>
          <a:off x="1004" y="0"/>
          <a:ext cx="2611933" cy="470852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    </a:t>
          </a:r>
          <a:endParaRPr lang="en-US" sz="2400" kern="1200" dirty="0" smtClean="0"/>
        </a:p>
        <a:p>
          <a:pPr lvl="0" algn="ctr" defTabSz="1066800">
            <a:lnSpc>
              <a:spcPct val="90000"/>
            </a:lnSpc>
            <a:spcBef>
              <a:spcPct val="0"/>
            </a:spcBef>
            <a:spcAft>
              <a:spcPct val="35000"/>
            </a:spcAft>
          </a:pPr>
          <a:endParaRPr lang="en-US" sz="2400" kern="1200" dirty="0" smtClean="0"/>
        </a:p>
        <a:p>
          <a:pPr lvl="0" algn="ctr" defTabSz="1066800">
            <a:lnSpc>
              <a:spcPct val="90000"/>
            </a:lnSpc>
            <a:spcBef>
              <a:spcPct val="0"/>
            </a:spcBef>
            <a:spcAft>
              <a:spcPct val="35000"/>
            </a:spcAft>
          </a:pPr>
          <a:r>
            <a:rPr lang="el-GR" sz="2400" kern="1200" dirty="0" smtClean="0"/>
            <a:t>                                       </a:t>
          </a:r>
          <a:r>
            <a:rPr lang="el-GR" sz="2000" kern="1200" dirty="0" smtClean="0"/>
            <a:t>Κανονισμός Χρήσης Δεδομένων Διοικητικών Πηγών για την Κατάρτιση Στατιστικών Επιχειρήσεων και Πολιτικής Ασφαλείας</a:t>
          </a:r>
          <a:endParaRPr lang="el-GR" sz="2000" kern="1200" dirty="0"/>
        </a:p>
      </dsp:txBody>
      <dsp:txXfrm>
        <a:off x="1004" y="0"/>
        <a:ext cx="2611933" cy="1412557"/>
      </dsp:txXfrm>
    </dsp:sp>
    <dsp:sp modelId="{7473D52C-94A2-4DC3-BFCF-A2ABAC76A2EA}">
      <dsp:nvSpPr>
        <dsp:cNvPr id="0" name=""/>
        <dsp:cNvSpPr/>
      </dsp:nvSpPr>
      <dsp:spPr>
        <a:xfrm>
          <a:off x="2828918" y="0"/>
          <a:ext cx="2611933" cy="470852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kern="1200" dirty="0" smtClean="0"/>
            <a:t>                                                          </a:t>
          </a:r>
        </a:p>
        <a:p>
          <a:pPr lvl="0" algn="ctr" defTabSz="1066800">
            <a:lnSpc>
              <a:spcPct val="90000"/>
            </a:lnSpc>
            <a:spcBef>
              <a:spcPct val="0"/>
            </a:spcBef>
            <a:spcAft>
              <a:spcPct val="35000"/>
            </a:spcAft>
          </a:pPr>
          <a:endParaRPr lang="el-GR" sz="2400" kern="1200" dirty="0" smtClean="0"/>
        </a:p>
        <a:p>
          <a:pPr lvl="0" algn="ctr" defTabSz="1066800">
            <a:lnSpc>
              <a:spcPct val="90000"/>
            </a:lnSpc>
            <a:spcBef>
              <a:spcPct val="0"/>
            </a:spcBef>
            <a:spcAft>
              <a:spcPct val="35000"/>
            </a:spcAft>
          </a:pPr>
          <a:r>
            <a:rPr lang="el-GR" sz="2000" kern="1200" dirty="0" smtClean="0"/>
            <a:t>Ομάδα Εργασίας Διευθυντών </a:t>
          </a:r>
        </a:p>
        <a:p>
          <a:pPr lvl="0" algn="ctr" defTabSz="1066800">
            <a:lnSpc>
              <a:spcPct val="90000"/>
            </a:lnSpc>
            <a:spcBef>
              <a:spcPct val="0"/>
            </a:spcBef>
            <a:spcAft>
              <a:spcPct val="35000"/>
            </a:spcAft>
          </a:pPr>
          <a:r>
            <a:rPr lang="el-GR" sz="1400" kern="1200" dirty="0" smtClean="0"/>
            <a:t>(Πληροφορικής, Οργάνωσης Μεθοδολογίας και Διεθνών Σχέσεων,  Δευτερογενούς Τομέα, Στατιστικών Τομέα Εμπορίου και Υπηρεσιών και Οικονομικών και Βραχυχρόνιων )</a:t>
          </a:r>
          <a:endParaRPr lang="el-GR" sz="1400" kern="1200" dirty="0"/>
        </a:p>
      </dsp:txBody>
      <dsp:txXfrm>
        <a:off x="2828918" y="0"/>
        <a:ext cx="2611933" cy="1412557"/>
      </dsp:txXfrm>
    </dsp:sp>
    <dsp:sp modelId="{0F88A60F-EF52-4A41-A0FD-8A0DE23888F9}">
      <dsp:nvSpPr>
        <dsp:cNvPr id="0" name=""/>
        <dsp:cNvSpPr/>
      </dsp:nvSpPr>
      <dsp:spPr>
        <a:xfrm>
          <a:off x="5616661" y="0"/>
          <a:ext cx="2611933" cy="470852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l-GR" sz="1900" kern="1200" dirty="0" smtClean="0"/>
            <a:t>Τεχνικές υποομάδες εργασίας για την κατάρτιση αυτοματοποιημένων ελέγχων για</a:t>
          </a:r>
          <a:endParaRPr lang="el-GR" sz="1900" kern="1200" dirty="0"/>
        </a:p>
      </dsp:txBody>
      <dsp:txXfrm>
        <a:off x="5616661" y="0"/>
        <a:ext cx="2611933" cy="1412557"/>
      </dsp:txXfrm>
    </dsp:sp>
    <dsp:sp modelId="{9BCFA596-BC36-418B-AE36-5A824B584BE7}">
      <dsp:nvSpPr>
        <dsp:cNvPr id="0" name=""/>
        <dsp:cNvSpPr/>
      </dsp:nvSpPr>
      <dsp:spPr>
        <a:xfrm>
          <a:off x="5877855" y="1412959"/>
          <a:ext cx="2089546" cy="9250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el-GR" sz="1500" b="1" kern="1200" dirty="0" smtClean="0"/>
            <a:t>τις στατιστικές </a:t>
          </a:r>
          <a:r>
            <a:rPr lang="en-US" sz="1500" b="1" kern="1200" dirty="0" smtClean="0"/>
            <a:t>SBS</a:t>
          </a:r>
          <a:endParaRPr lang="el-GR" sz="1500" b="1" kern="1200" dirty="0"/>
        </a:p>
      </dsp:txBody>
      <dsp:txXfrm>
        <a:off x="5877855" y="1412959"/>
        <a:ext cx="2089546" cy="925036"/>
      </dsp:txXfrm>
    </dsp:sp>
    <dsp:sp modelId="{E247A8C3-7568-4DD5-9559-12EF95837819}">
      <dsp:nvSpPr>
        <dsp:cNvPr id="0" name=""/>
        <dsp:cNvSpPr/>
      </dsp:nvSpPr>
      <dsp:spPr>
        <a:xfrm>
          <a:off x="5877855" y="2480309"/>
          <a:ext cx="2089546" cy="9250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el-GR" sz="1500" b="1" kern="1200" dirty="0" smtClean="0"/>
            <a:t>τις στατιστικές </a:t>
          </a:r>
          <a:r>
            <a:rPr lang="en-US" sz="1500" b="1" kern="1200" dirty="0" smtClean="0"/>
            <a:t>STS</a:t>
          </a:r>
          <a:endParaRPr lang="el-GR" sz="1500" b="1" kern="1200" dirty="0"/>
        </a:p>
      </dsp:txBody>
      <dsp:txXfrm>
        <a:off x="5877855" y="2480309"/>
        <a:ext cx="2089546" cy="925036"/>
      </dsp:txXfrm>
    </dsp:sp>
    <dsp:sp modelId="{B7B7EF62-3A6C-4A09-98C2-DD6F0FDFF857}">
      <dsp:nvSpPr>
        <dsp:cNvPr id="0" name=""/>
        <dsp:cNvSpPr/>
      </dsp:nvSpPr>
      <dsp:spPr>
        <a:xfrm>
          <a:off x="5877855" y="3547659"/>
          <a:ext cx="2089546" cy="92503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lvl="0" algn="ctr" defTabSz="666750">
            <a:lnSpc>
              <a:spcPct val="90000"/>
            </a:lnSpc>
            <a:spcBef>
              <a:spcPct val="0"/>
            </a:spcBef>
            <a:spcAft>
              <a:spcPct val="35000"/>
            </a:spcAft>
          </a:pPr>
          <a:r>
            <a:rPr lang="el-GR" sz="1500" b="1" kern="1200" dirty="0" smtClean="0"/>
            <a:t>την ενημέρωση του Στατιστικού Μητρώου Επιχειρήσεων</a:t>
          </a:r>
          <a:endParaRPr lang="el-GR" sz="1500" b="1" kern="1200" dirty="0"/>
        </a:p>
      </dsp:txBody>
      <dsp:txXfrm>
        <a:off x="5877855" y="3547659"/>
        <a:ext cx="2089546" cy="925036"/>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5.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547" cy="465341"/>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3852" y="0"/>
            <a:ext cx="2972547" cy="465341"/>
          </a:xfrm>
          <a:prstGeom prst="rect">
            <a:avLst/>
          </a:prstGeom>
        </p:spPr>
        <p:txBody>
          <a:bodyPr vert="horz" lIns="91440" tIns="45720" rIns="91440" bIns="45720" rtlCol="0"/>
          <a:lstStyle>
            <a:lvl1pPr algn="r">
              <a:defRPr sz="1200"/>
            </a:lvl1pPr>
          </a:lstStyle>
          <a:p>
            <a:fld id="{C17BC720-E9F1-46FD-AB8F-35B967FD4033}" type="datetimeFigureOut">
              <a:rPr lang="el-GR" smtClean="0"/>
              <a:pPr/>
              <a:t>21/12/2016</a:t>
            </a:fld>
            <a:endParaRPr lang="el-GR"/>
          </a:p>
        </p:txBody>
      </p:sp>
      <p:sp>
        <p:nvSpPr>
          <p:cNvPr id="4" name="Footer Placeholder 3"/>
          <p:cNvSpPr>
            <a:spLocks noGrp="1"/>
          </p:cNvSpPr>
          <p:nvPr>
            <p:ph type="ftr" sz="quarter" idx="2"/>
          </p:nvPr>
        </p:nvSpPr>
        <p:spPr>
          <a:xfrm>
            <a:off x="0" y="8829573"/>
            <a:ext cx="2972547" cy="46534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3852" y="8829573"/>
            <a:ext cx="2972547" cy="465340"/>
          </a:xfrm>
          <a:prstGeom prst="rect">
            <a:avLst/>
          </a:prstGeom>
        </p:spPr>
        <p:txBody>
          <a:bodyPr vert="horz" lIns="91440" tIns="45720" rIns="91440" bIns="45720" rtlCol="0" anchor="b"/>
          <a:lstStyle>
            <a:lvl1pPr algn="r">
              <a:defRPr sz="1200"/>
            </a:lvl1pPr>
          </a:lstStyle>
          <a:p>
            <a:fld id="{55DA982B-1B03-4A7B-B874-3093F8EB3767}"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4" y="0"/>
            <a:ext cx="2971800" cy="464820"/>
          </a:xfrm>
          <a:prstGeom prst="rect">
            <a:avLst/>
          </a:prstGeom>
        </p:spPr>
        <p:txBody>
          <a:bodyPr vert="horz" lIns="91440" tIns="45720" rIns="91440" bIns="45720" rtlCol="0"/>
          <a:lstStyle>
            <a:lvl1pPr algn="r">
              <a:defRPr sz="1200"/>
            </a:lvl1pPr>
          </a:lstStyle>
          <a:p>
            <a:fld id="{3ADDE1B0-CEC7-4C56-B29A-5A738FE3043A}" type="datetimeFigureOut">
              <a:rPr lang="el-GR" smtClean="0"/>
              <a:pPr/>
              <a:t>21/12/2016</a:t>
            </a:fld>
            <a:endParaRPr lang="el-GR"/>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1"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829966"/>
            <a:ext cx="2971800" cy="46482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4" y="8829966"/>
            <a:ext cx="2971800" cy="464820"/>
          </a:xfrm>
          <a:prstGeom prst="rect">
            <a:avLst/>
          </a:prstGeom>
        </p:spPr>
        <p:txBody>
          <a:bodyPr vert="horz" lIns="91440" tIns="45720" rIns="91440" bIns="45720" rtlCol="0" anchor="b"/>
          <a:lstStyle>
            <a:lvl1pPr algn="r">
              <a:defRPr sz="1200"/>
            </a:lvl1pPr>
          </a:lstStyle>
          <a:p>
            <a:fld id="{A5CF5FE3-4220-477C-9308-4378E3F7A3C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sz="1800" dirty="0" smtClean="0">
              <a:solidFill>
                <a:schemeClr val="tx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sz="1400" dirty="0" smtClean="0"/>
              <a:t>Η συγκεκριμένη παρουσίαση συνοψίζει την ανάλυση των αποτελεσμάτων στο πλαίσιο του προγράμματος </a:t>
            </a:r>
            <a:r>
              <a:rPr lang="en-US" sz="1400" dirty="0" smtClean="0"/>
              <a:t>SIMSTAT</a:t>
            </a:r>
            <a:r>
              <a:rPr lang="en-US" sz="1400" kern="1200" dirty="0" smtClean="0">
                <a:latin typeface="+mn-lt"/>
                <a:ea typeface="+mn-ea"/>
                <a:cs typeface="+mn-cs"/>
              </a:rPr>
              <a:t> </a:t>
            </a:r>
            <a:r>
              <a:rPr lang="el-GR" sz="1400" kern="1200" dirty="0" smtClean="0">
                <a:latin typeface="+mn-lt"/>
                <a:ea typeface="+mn-ea"/>
                <a:cs typeface="+mn-cs"/>
              </a:rPr>
              <a:t>το</a:t>
            </a:r>
            <a:r>
              <a:rPr lang="el-GR" sz="1400" kern="1200" baseline="0" dirty="0" smtClean="0">
                <a:latin typeface="+mn-lt"/>
                <a:ea typeface="+mn-ea"/>
                <a:cs typeface="+mn-cs"/>
              </a:rPr>
              <a:t> οποίο αφορά σ</a:t>
            </a:r>
            <a:r>
              <a:rPr lang="el-GR" sz="1400" kern="1200" dirty="0" smtClean="0">
                <a:latin typeface="+mn-lt"/>
                <a:ea typeface="+mn-ea"/>
                <a:cs typeface="+mn-cs"/>
              </a:rPr>
              <a:t>την Εφαρμογή της δοκιμαστικής ανταλλαγής μικροδεδομένων ενδοκοινοτικού εμπορίου αποστολών – εξαγωγών  </a:t>
            </a:r>
            <a:r>
              <a:rPr lang="en-US" sz="1400" kern="1200" dirty="0" smtClean="0">
                <a:latin typeface="+mn-lt"/>
                <a:ea typeface="+mn-ea"/>
                <a:cs typeface="+mn-cs"/>
              </a:rPr>
              <a:t>Intrastat</a:t>
            </a:r>
            <a:r>
              <a:rPr lang="el-GR" sz="1400" kern="1200" dirty="0" smtClean="0">
                <a:latin typeface="+mn-lt"/>
                <a:ea typeface="+mn-ea"/>
                <a:cs typeface="+mn-cs"/>
              </a:rPr>
              <a:t> μεταξύ των Κ-Μ</a:t>
            </a:r>
            <a:r>
              <a:rPr lang="en-US" sz="1400" dirty="0" smtClean="0"/>
              <a:t>.</a:t>
            </a:r>
            <a:endParaRPr lang="el-GR" sz="1400" dirty="0" smtClean="0"/>
          </a:p>
          <a:p>
            <a:endParaRPr lang="en-US" sz="1800" dirty="0" smtClean="0"/>
          </a:p>
          <a:p>
            <a:endParaRPr lang="en-US" sz="18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smtClean="0"/>
          </a:p>
          <a:p>
            <a:endParaRPr lang="el-GR" sz="1800"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a:t>
            </a:fld>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18</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19</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0">
              <a:buFont typeface="Arial" pitchFamily="34" charset="0"/>
              <a:buChar char="•"/>
            </a:pPr>
            <a:endParaRPr lang="el-GR" dirty="0">
              <a:solidFill>
                <a:srgbClr val="0070C0"/>
              </a:solidFill>
            </a:endParaRPr>
          </a:p>
        </p:txBody>
      </p:sp>
      <p:sp>
        <p:nvSpPr>
          <p:cNvPr id="4" name="Slide Number Placeholder 3"/>
          <p:cNvSpPr>
            <a:spLocks noGrp="1"/>
          </p:cNvSpPr>
          <p:nvPr>
            <p:ph type="sldNum" sz="quarter" idx="10"/>
          </p:nvPr>
        </p:nvSpPr>
        <p:spPr/>
        <p:txBody>
          <a:bodyPr/>
          <a:lstStyle/>
          <a:p>
            <a:fld id="{A5CF5FE3-4220-477C-9308-4378E3F7A3CA}" type="slidenum">
              <a:rPr lang="el-GR" smtClean="0"/>
              <a:pPr/>
              <a:t>20</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A5CF5FE3-4220-477C-9308-4378E3F7A3CA}" type="slidenum">
              <a:rPr lang="el-GR" smtClean="0"/>
              <a:pPr/>
              <a:t>23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4</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8</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9</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10</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11</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12</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13</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17</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FF93C2E1-C007-40D9-8D93-C18BB42CFE36}" type="datetime1">
              <a:rPr lang="el-GR" smtClean="0"/>
              <a:pPr/>
              <a:t>21/12/2016</a:t>
            </a:fld>
            <a:endParaRPr lang="el-GR"/>
          </a:p>
        </p:txBody>
      </p:sp>
      <p:sp>
        <p:nvSpPr>
          <p:cNvPr id="17" name="Footer Placeholder 16"/>
          <p:cNvSpPr>
            <a:spLocks noGrp="1"/>
          </p:cNvSpPr>
          <p:nvPr>
            <p:ph type="ftr" sz="quarter" idx="11"/>
          </p:nvPr>
        </p:nvSpPr>
        <p:spPr/>
        <p:txBody>
          <a:bodyPr/>
          <a:lstStyle/>
          <a:p>
            <a:r>
              <a:rPr lang="en-GB" smtClean="0"/>
              <a:t>HELLENIC STATISTICAL AUTHORITY</a:t>
            </a:r>
            <a:endParaRPr lang="el-GR"/>
          </a:p>
        </p:txBody>
      </p:sp>
      <p:sp>
        <p:nvSpPr>
          <p:cNvPr id="29" name="Slide Number Placeholder 28"/>
          <p:cNvSpPr>
            <a:spLocks noGrp="1"/>
          </p:cNvSpPr>
          <p:nvPr>
            <p:ph type="sldNum" sz="quarter" idx="12"/>
          </p:nvPr>
        </p:nvSpPr>
        <p:spPr/>
        <p:txBody>
          <a:bodyPr/>
          <a:lstStyle/>
          <a:p>
            <a:fld id="{6366BEF6-9F61-4605-925B-1A79DBA6A0FA}" type="slidenum">
              <a:rPr lang="el-GR" smtClean="0"/>
              <a:pPr/>
              <a:t>‹#›</a:t>
            </a:fld>
            <a:endParaRPr lang="el-G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p:spli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F56CD9-DC7B-42F7-8B09-6063AD25F4E5}" type="datetime1">
              <a:rPr lang="el-GR" smtClean="0"/>
              <a:pPr/>
              <a:t>21/12/2016</a:t>
            </a:fld>
            <a:endParaRPr lang="el-GR"/>
          </a:p>
        </p:txBody>
      </p:sp>
      <p:sp>
        <p:nvSpPr>
          <p:cNvPr id="5" name="Footer Placeholder 4"/>
          <p:cNvSpPr>
            <a:spLocks noGrp="1"/>
          </p:cNvSpPr>
          <p:nvPr>
            <p:ph type="ftr" sz="quarter" idx="11"/>
          </p:nvPr>
        </p:nvSpPr>
        <p:spPr/>
        <p:txBody>
          <a:bodyPr/>
          <a:lstStyle/>
          <a:p>
            <a:r>
              <a:rPr lang="en-GB" smtClean="0"/>
              <a:t>HELLENIC STATISTICAL AUTHORITY</a:t>
            </a:r>
            <a:endParaRPr lang="el-GR"/>
          </a:p>
        </p:txBody>
      </p:sp>
      <p:sp>
        <p:nvSpPr>
          <p:cNvPr id="6" name="Slide Number Placeholder 5"/>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5D29CD-1839-4CC4-A897-C5AAA60C5D40}" type="datetime1">
              <a:rPr lang="el-GR" smtClean="0"/>
              <a:pPr/>
              <a:t>21/12/2016</a:t>
            </a:fld>
            <a:endParaRPr lang="el-GR"/>
          </a:p>
        </p:txBody>
      </p:sp>
      <p:sp>
        <p:nvSpPr>
          <p:cNvPr id="5" name="Footer Placeholder 4"/>
          <p:cNvSpPr>
            <a:spLocks noGrp="1"/>
          </p:cNvSpPr>
          <p:nvPr>
            <p:ph type="ftr" sz="quarter" idx="11"/>
          </p:nvPr>
        </p:nvSpPr>
        <p:spPr/>
        <p:txBody>
          <a:bodyPr/>
          <a:lstStyle/>
          <a:p>
            <a:r>
              <a:rPr lang="en-GB" smtClean="0"/>
              <a:t>HELLENIC STATISTICAL AUTHORITY</a:t>
            </a:r>
            <a:endParaRPr lang="el-GR"/>
          </a:p>
        </p:txBody>
      </p:sp>
      <p:sp>
        <p:nvSpPr>
          <p:cNvPr id="6" name="Slide Number Placeholder 5"/>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9A67C8-A5AB-40E7-A720-801E2E6C8DC8}" type="datetime1">
              <a:rPr lang="el-GR" smtClean="0"/>
              <a:pPr/>
              <a:t>21/12/2016</a:t>
            </a:fld>
            <a:endParaRPr lang="el-GR"/>
          </a:p>
        </p:txBody>
      </p:sp>
      <p:sp>
        <p:nvSpPr>
          <p:cNvPr id="5" name="Footer Placeholder 4"/>
          <p:cNvSpPr>
            <a:spLocks noGrp="1"/>
          </p:cNvSpPr>
          <p:nvPr>
            <p:ph type="ftr" sz="quarter" idx="11"/>
          </p:nvPr>
        </p:nvSpPr>
        <p:spPr/>
        <p:txBody>
          <a:bodyPr/>
          <a:lstStyle/>
          <a:p>
            <a:r>
              <a:rPr lang="en-GB" smtClean="0"/>
              <a:t>HELLENIC STATISTICAL AUTHORITY</a:t>
            </a:r>
            <a:endParaRPr lang="el-GR"/>
          </a:p>
        </p:txBody>
      </p:sp>
      <p:sp>
        <p:nvSpPr>
          <p:cNvPr id="6" name="Slide Number Placeholder 5"/>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9B8EF6A-9788-499D-ADE6-675476431D5D}" type="datetime1">
              <a:rPr lang="el-GR" smtClean="0"/>
              <a:pPr/>
              <a:t>21/12/2016</a:t>
            </a:fld>
            <a:endParaRPr lang="el-GR"/>
          </a:p>
        </p:txBody>
      </p:sp>
      <p:sp>
        <p:nvSpPr>
          <p:cNvPr id="5" name="Footer Placeholder 4"/>
          <p:cNvSpPr>
            <a:spLocks noGrp="1"/>
          </p:cNvSpPr>
          <p:nvPr>
            <p:ph type="ftr" sz="quarter" idx="11"/>
          </p:nvPr>
        </p:nvSpPr>
        <p:spPr/>
        <p:txBody>
          <a:bodyPr/>
          <a:lstStyle/>
          <a:p>
            <a:r>
              <a:rPr lang="en-GB" smtClean="0"/>
              <a:t>HELLENIC STATISTICAL AUTHORITY</a:t>
            </a:r>
            <a:endParaRPr lang="el-GR"/>
          </a:p>
        </p:txBody>
      </p:sp>
      <p:sp>
        <p:nvSpPr>
          <p:cNvPr id="6" name="Slide Number Placeholder 5"/>
          <p:cNvSpPr>
            <a:spLocks noGrp="1"/>
          </p:cNvSpPr>
          <p:nvPr>
            <p:ph type="sldNum" sz="quarter" idx="12"/>
          </p:nvPr>
        </p:nvSpPr>
        <p:spPr>
          <a:xfrm>
            <a:off x="7924800" y="6416675"/>
            <a:ext cx="762000" cy="365125"/>
          </a:xfrm>
        </p:spPr>
        <p:txBody>
          <a:bodyPr/>
          <a:lstStyle/>
          <a:p>
            <a:fld id="{6366BEF6-9F61-4605-925B-1A79DBA6A0FA}"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transition>
    <p:spli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B5F791C-99C1-4FEE-931C-E652B07A1B62}" type="datetime1">
              <a:rPr lang="el-GR" smtClean="0"/>
              <a:pPr/>
              <a:t>21/12/2016</a:t>
            </a:fld>
            <a:endParaRPr lang="el-GR"/>
          </a:p>
        </p:txBody>
      </p:sp>
      <p:sp>
        <p:nvSpPr>
          <p:cNvPr id="6" name="Footer Placeholder 5"/>
          <p:cNvSpPr>
            <a:spLocks noGrp="1"/>
          </p:cNvSpPr>
          <p:nvPr>
            <p:ph type="ftr" sz="quarter" idx="11"/>
          </p:nvPr>
        </p:nvSpPr>
        <p:spPr/>
        <p:txBody>
          <a:bodyPr/>
          <a:lstStyle/>
          <a:p>
            <a:r>
              <a:rPr lang="en-GB" smtClean="0"/>
              <a:t>HELLENIC STATISTICAL AUTHORITY</a:t>
            </a:r>
            <a:endParaRPr lang="el-GR"/>
          </a:p>
        </p:txBody>
      </p:sp>
      <p:sp>
        <p:nvSpPr>
          <p:cNvPr id="7" name="Slide Number Placeholder 6"/>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9DBFA89-7251-4DBE-A18E-0D93EFE62261}" type="datetime1">
              <a:rPr lang="el-GR" smtClean="0"/>
              <a:pPr/>
              <a:t>21/12/2016</a:t>
            </a:fld>
            <a:endParaRPr lang="el-GR"/>
          </a:p>
        </p:txBody>
      </p:sp>
      <p:sp>
        <p:nvSpPr>
          <p:cNvPr id="8" name="Footer Placeholder 7"/>
          <p:cNvSpPr>
            <a:spLocks noGrp="1"/>
          </p:cNvSpPr>
          <p:nvPr>
            <p:ph type="ftr" sz="quarter" idx="11"/>
          </p:nvPr>
        </p:nvSpPr>
        <p:spPr/>
        <p:txBody>
          <a:bodyPr/>
          <a:lstStyle/>
          <a:p>
            <a:r>
              <a:rPr lang="en-GB" smtClean="0"/>
              <a:t>HELLENIC STATISTICAL AUTHORITY</a:t>
            </a:r>
            <a:endParaRPr lang="el-GR"/>
          </a:p>
        </p:txBody>
      </p:sp>
      <p:sp>
        <p:nvSpPr>
          <p:cNvPr id="9" name="Slide Number Placeholder 8"/>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EA59D5B-D098-42A5-BC47-F69F040A5A74}" type="datetime1">
              <a:rPr lang="el-GR" smtClean="0"/>
              <a:pPr/>
              <a:t>21/12/2016</a:t>
            </a:fld>
            <a:endParaRPr lang="el-GR"/>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124E4-B7FF-43C8-AAA5-044A6A3E3B13}" type="datetime1">
              <a:rPr lang="el-GR" smtClean="0"/>
              <a:pPr/>
              <a:t>21/12/2016</a:t>
            </a:fld>
            <a:endParaRPr lang="el-GR"/>
          </a:p>
        </p:txBody>
      </p:sp>
      <p:sp>
        <p:nvSpPr>
          <p:cNvPr id="3" name="Footer Placeholder 2"/>
          <p:cNvSpPr>
            <a:spLocks noGrp="1"/>
          </p:cNvSpPr>
          <p:nvPr>
            <p:ph type="ftr" sz="quarter" idx="11"/>
          </p:nvPr>
        </p:nvSpPr>
        <p:spPr/>
        <p:txBody>
          <a:bodyPr/>
          <a:lstStyle/>
          <a:p>
            <a:r>
              <a:rPr lang="en-GB" smtClean="0"/>
              <a:t>HELLENIC STATISTICAL AUTHORITY</a:t>
            </a:r>
            <a:endParaRPr lang="el-GR"/>
          </a:p>
        </p:txBody>
      </p:sp>
      <p:sp>
        <p:nvSpPr>
          <p:cNvPr id="4" name="Slide Number Placeholder 3"/>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62C6CAB-386D-4748-A38C-F16EFF755528}" type="datetime1">
              <a:rPr lang="el-GR" smtClean="0"/>
              <a:pPr/>
              <a:t>21/12/2016</a:t>
            </a:fld>
            <a:endParaRPr lang="el-GR"/>
          </a:p>
        </p:txBody>
      </p:sp>
      <p:sp>
        <p:nvSpPr>
          <p:cNvPr id="6" name="Footer Placeholder 5"/>
          <p:cNvSpPr>
            <a:spLocks noGrp="1"/>
          </p:cNvSpPr>
          <p:nvPr>
            <p:ph type="ftr" sz="quarter" idx="11"/>
          </p:nvPr>
        </p:nvSpPr>
        <p:spPr/>
        <p:txBody>
          <a:bodyPr/>
          <a:lstStyle/>
          <a:p>
            <a:r>
              <a:rPr lang="en-GB" smtClean="0"/>
              <a:t>HELLENIC STATISTICAL AUTHORITY</a:t>
            </a:r>
            <a:endParaRPr lang="el-GR"/>
          </a:p>
        </p:txBody>
      </p:sp>
      <p:sp>
        <p:nvSpPr>
          <p:cNvPr id="7" name="Slide Number Placeholder 6"/>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97BFE3F-A1EF-49B9-896E-BE037839ACAE}" type="datetime1">
              <a:rPr lang="el-GR" smtClean="0"/>
              <a:pPr/>
              <a:t>21/12/2016</a:t>
            </a:fld>
            <a:endParaRPr lang="el-GR"/>
          </a:p>
        </p:txBody>
      </p:sp>
      <p:sp>
        <p:nvSpPr>
          <p:cNvPr id="6" name="Footer Placeholder 5"/>
          <p:cNvSpPr>
            <a:spLocks noGrp="1"/>
          </p:cNvSpPr>
          <p:nvPr>
            <p:ph type="ftr" sz="quarter" idx="11"/>
          </p:nvPr>
        </p:nvSpPr>
        <p:spPr/>
        <p:txBody>
          <a:bodyPr/>
          <a:lstStyle/>
          <a:p>
            <a:r>
              <a:rPr lang="en-GB" smtClean="0"/>
              <a:t>HELLENIC STATISTICAL AUTHORITY</a:t>
            </a:r>
            <a:endParaRPr lang="el-GR"/>
          </a:p>
        </p:txBody>
      </p:sp>
      <p:sp>
        <p:nvSpPr>
          <p:cNvPr id="7" name="Slide Number Placeholder 6"/>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spli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F83987F-A241-4D5B-B2C7-BE369122CAF6}" type="datetime1">
              <a:rPr lang="el-GR" smtClean="0"/>
              <a:pPr/>
              <a:t>21/12/2016</a:t>
            </a:fld>
            <a:endParaRPr lang="el-G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n-GB" smtClean="0"/>
              <a:t>HELLENIC STATISTICAL AUTHORITY</a:t>
            </a:r>
            <a:endParaRPr lang="el-G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366BEF6-9F61-4605-925B-1A79DBA6A0FA}"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p:split/>
  </p:transition>
  <p:hf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643050"/>
            <a:ext cx="8229600" cy="1557350"/>
          </a:xfrm>
        </p:spPr>
        <p:txBody>
          <a:bodyPr>
            <a:normAutofit fontScale="90000"/>
          </a:bodyPr>
          <a:lstStyle/>
          <a:p>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endParaRPr lang="el-GR" sz="3600" dirty="0">
              <a:latin typeface="Times New Roman" pitchFamily="18" charset="0"/>
              <a:cs typeface="Times New Roman" pitchFamily="18" charset="0"/>
            </a:endParaRPr>
          </a:p>
        </p:txBody>
      </p:sp>
      <p:sp>
        <p:nvSpPr>
          <p:cNvPr id="3" name="Subtitle 2"/>
          <p:cNvSpPr>
            <a:spLocks noGrp="1"/>
          </p:cNvSpPr>
          <p:nvPr>
            <p:ph type="subTitle" idx="1"/>
          </p:nvPr>
        </p:nvSpPr>
        <p:spPr>
          <a:xfrm>
            <a:off x="571472" y="2500306"/>
            <a:ext cx="7786742" cy="2311880"/>
          </a:xfrm>
        </p:spPr>
        <p:txBody>
          <a:bodyPr>
            <a:noAutofit/>
          </a:bodyPr>
          <a:lstStyle/>
          <a:p>
            <a:r>
              <a:rPr lang="el-GR" sz="4000" b="1" dirty="0" smtClean="0">
                <a:latin typeface="Times New Roman" pitchFamily="18" charset="0"/>
                <a:cs typeface="Times New Roman" pitchFamily="18" charset="0"/>
              </a:rPr>
              <a:t>Χρήση στοιχείων διοικητικών πηγών για την κατάρτιση των Στατιστικών Επιχειρήσεων</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latin typeface="Times New Roman" pitchFamily="18" charset="0"/>
                <a:cs typeface="Times New Roman" pitchFamily="18" charset="0"/>
              </a:rPr>
              <a:t>  </a:t>
            </a:r>
          </a:p>
        </p:txBody>
      </p:sp>
      <p:pic>
        <p:nvPicPr>
          <p:cNvPr id="57348" name="Picture 4"/>
          <p:cNvPicPr>
            <a:picLocks noChangeAspect="1" noChangeArrowheads="1"/>
          </p:cNvPicPr>
          <p:nvPr/>
        </p:nvPicPr>
        <p:blipFill>
          <a:blip r:embed="rId3" cstate="print"/>
          <a:srcRect/>
          <a:stretch>
            <a:fillRect/>
          </a:stretch>
        </p:blipFill>
        <p:spPr bwMode="auto">
          <a:xfrm>
            <a:off x="357158" y="357166"/>
            <a:ext cx="7500990" cy="2400028"/>
          </a:xfrm>
          <a:prstGeom prst="rect">
            <a:avLst/>
          </a:prstGeom>
          <a:noFill/>
          <a:ln w="9525">
            <a:noFill/>
            <a:miter lim="800000"/>
            <a:headEnd/>
            <a:tailEnd/>
          </a:ln>
          <a:effectLst/>
        </p:spPr>
      </p:pic>
    </p:spTree>
  </p:cSld>
  <p:clrMapOvr>
    <a:masterClrMapping/>
  </p:clrMapOvr>
  <p:transition>
    <p:spli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Οργάνωση χρήσης στοιχείων διοικητικών πηγών</a:t>
            </a:r>
            <a:br>
              <a:rPr lang="el-GR" dirty="0" smtClean="0">
                <a:latin typeface="Times New Roman" pitchFamily="18" charset="0"/>
                <a:cs typeface="Times New Roman" pitchFamily="18" charset="0"/>
              </a:rPr>
            </a:br>
            <a:endParaRPr lang="el-GR"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10</a:t>
            </a:fld>
            <a:endParaRPr lang="el-GR"/>
          </a:p>
        </p:txBody>
      </p:sp>
    </p:spTree>
  </p:cSld>
  <p:clrMapOvr>
    <a:masterClrMapping/>
  </p:clrMapOvr>
  <p:transition>
    <p:spli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fontScale="90000"/>
          </a:bodyPr>
          <a:lstStyle/>
          <a:p>
            <a:r>
              <a:rPr lang="el-GR" sz="2200" dirty="0" smtClean="0">
                <a:latin typeface="Times New Roman" pitchFamily="18" charset="0"/>
                <a:cs typeface="Times New Roman" pitchFamily="18" charset="0"/>
              </a:rPr>
              <a:t>Κανονισμός Χρήσης Δεδομένων Διοικητικών Πηγών για την Κατάρτιση Στατιστικών Επιχειρήσεων  και Πολιτική Ασφάλειας</a:t>
            </a: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latin typeface="Times New Roman" pitchFamily="18" charset="0"/>
              <a:cs typeface="Times New Roman" pitchFamily="18" charset="0"/>
            </a:endParaRPr>
          </a:p>
        </p:txBody>
      </p:sp>
      <p:graphicFrame>
        <p:nvGraphicFramePr>
          <p:cNvPr id="11" name="Content Placeholder 10"/>
          <p:cNvGraphicFramePr>
            <a:graphicFrameLocks noGrp="1"/>
          </p:cNvGraphicFramePr>
          <p:nvPr>
            <p:ph idx="1"/>
          </p:nvPr>
        </p:nvGraphicFramePr>
        <p:xfrm>
          <a:off x="457200" y="928670"/>
          <a:ext cx="8229600" cy="56436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p:cNvSpPr>
            <a:spLocks noGrp="1"/>
          </p:cNvSpPr>
          <p:nvPr>
            <p:ph type="sldNum" sz="quarter" idx="12"/>
          </p:nvPr>
        </p:nvSpPr>
        <p:spPr/>
        <p:txBody>
          <a:bodyPr/>
          <a:lstStyle/>
          <a:p>
            <a:fld id="{6366BEF6-9F61-4605-925B-1A79DBA6A0FA}" type="slidenum">
              <a:rPr lang="el-GR" smtClean="0"/>
              <a:pPr/>
              <a:t>11</a:t>
            </a:fld>
            <a:endParaRPr lang="el-GR"/>
          </a:p>
        </p:txBody>
      </p:sp>
      <p:sp>
        <p:nvSpPr>
          <p:cNvPr id="7" name="Text Placeholder 6"/>
          <p:cNvSpPr>
            <a:spLocks noGrp="1"/>
          </p:cNvSpPr>
          <p:nvPr>
            <p:ph type="body" idx="4294967295"/>
          </p:nvPr>
        </p:nvSpPr>
        <p:spPr>
          <a:xfrm>
            <a:off x="714348" y="1500174"/>
            <a:ext cx="8072462" cy="428627"/>
          </a:xfrm>
        </p:spPr>
        <p:txBody>
          <a:bodyPr anchor="t">
            <a:normAutofit/>
          </a:bodyPr>
          <a:lstStyle/>
          <a:p>
            <a:pPr>
              <a:buNone/>
            </a:pPr>
            <a:r>
              <a:rPr lang="el-GR" sz="2000" dirty="0" smtClean="0">
                <a:latin typeface="Times New Roman" pitchFamily="18" charset="0"/>
                <a:cs typeface="Times New Roman" pitchFamily="18" charset="0"/>
              </a:rPr>
              <a:t>Α’ ΣΤΑΔΙΟ: ΣΥΛΛΟΓΗ ΤΗΣ ΠΛΗΡΟΦΟΡΊΑΣ</a:t>
            </a:r>
            <a:endParaRPr lang="el-GR" sz="2000" b="1" dirty="0">
              <a:latin typeface="Times New Roman" pitchFamily="18" charset="0"/>
              <a:cs typeface="Times New Roman" pitchFamily="18" charset="0"/>
            </a:endParaRPr>
          </a:p>
        </p:txBody>
      </p:sp>
      <p:sp>
        <p:nvSpPr>
          <p:cNvPr id="9" name="Text Placeholder 8"/>
          <p:cNvSpPr>
            <a:spLocks noGrp="1"/>
          </p:cNvSpPr>
          <p:nvPr>
            <p:ph type="body" sz="half" idx="4294967295"/>
          </p:nvPr>
        </p:nvSpPr>
        <p:spPr>
          <a:xfrm>
            <a:off x="5102225" y="1535113"/>
            <a:ext cx="4041775" cy="750887"/>
          </a:xfrm>
        </p:spPr>
        <p:txBody>
          <a:bodyPr anchor="t">
            <a:normAutofit/>
          </a:bodyPr>
          <a:lstStyle/>
          <a:p>
            <a:pPr lvl="0" algn="ctr"/>
            <a:endParaRPr lang="el-GR" dirty="0" smtClean="0">
              <a:latin typeface="Times New Roman" pitchFamily="18" charset="0"/>
              <a:cs typeface="Times New Roman" pitchFamily="18" charset="0"/>
            </a:endParaRPr>
          </a:p>
          <a:p>
            <a:pPr algn="ctr"/>
            <a:endParaRPr lang="el-GR" dirty="0">
              <a:latin typeface="Times New Roman" pitchFamily="18" charset="0"/>
              <a:cs typeface="Times New Roman" pitchFamily="18" charset="0"/>
            </a:endParaRPr>
          </a:p>
        </p:txBody>
      </p:sp>
    </p:spTree>
  </p:cSld>
  <p:clrMapOvr>
    <a:masterClrMapping/>
  </p:clrMapOvr>
  <p:transition>
    <p:spli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ΠΟΛΙΤΙΚΗ ΑΣΦΑΛΕΙΑΣ</a:t>
            </a:r>
            <a:endParaRPr lang="el-GR" dirty="0"/>
          </a:p>
        </p:txBody>
      </p:sp>
      <p:sp>
        <p:nvSpPr>
          <p:cNvPr id="3" name="Content Placeholder 2"/>
          <p:cNvSpPr>
            <a:spLocks noGrp="1"/>
          </p:cNvSpPr>
          <p:nvPr>
            <p:ph idx="1"/>
          </p:nvPr>
        </p:nvSpPr>
        <p:spPr>
          <a:xfrm>
            <a:off x="457200" y="1600200"/>
            <a:ext cx="8229600" cy="4543444"/>
          </a:xfrm>
        </p:spPr>
        <p:txBody>
          <a:bodyPr>
            <a:normAutofit fontScale="62500" lnSpcReduction="20000"/>
          </a:bodyPr>
          <a:lstStyle/>
          <a:p>
            <a:pPr lvl="0" algn="just">
              <a:buFont typeface="Arial" pitchFamily="34" charset="0"/>
              <a:buChar char="•"/>
            </a:pPr>
            <a:r>
              <a:rPr lang="el-GR" dirty="0" smtClean="0">
                <a:cs typeface="Times New Roman" pitchFamily="18" charset="0"/>
              </a:rPr>
              <a:t>Χρήση μερικώς αυτοματοποιημένης μεθόδου μετάδοσης των δεδομένων μέσω </a:t>
            </a:r>
            <a:r>
              <a:rPr lang="en-US" dirty="0" smtClean="0">
                <a:cs typeface="Times New Roman" pitchFamily="18" charset="0"/>
              </a:rPr>
              <a:t>File Transfer Protocol Server </a:t>
            </a:r>
            <a:r>
              <a:rPr lang="el-GR" dirty="0" smtClean="0">
                <a:cs typeface="Times New Roman" pitchFamily="18" charset="0"/>
              </a:rPr>
              <a:t>με υποστήριξη </a:t>
            </a:r>
            <a:r>
              <a:rPr lang="en-US" dirty="0" smtClean="0">
                <a:cs typeface="Times New Roman" pitchFamily="18" charset="0"/>
              </a:rPr>
              <a:t>Secure Shell</a:t>
            </a:r>
            <a:r>
              <a:rPr lang="el-GR" dirty="0" smtClean="0">
                <a:cs typeface="Times New Roman" pitchFamily="18" charset="0"/>
              </a:rPr>
              <a:t> και πρόσβαση μόνο εντός του ασφαλούς δικτύου ΣΥΖΕΥΞΙΣ</a:t>
            </a:r>
            <a:endParaRPr lang="el-GR" dirty="0" smtClean="0"/>
          </a:p>
          <a:p>
            <a:pPr lvl="0" algn="just">
              <a:buFont typeface="Arial" pitchFamily="34" charset="0"/>
              <a:buChar char="•"/>
            </a:pPr>
            <a:r>
              <a:rPr lang="el-GR" dirty="0" smtClean="0">
                <a:cs typeface="Times New Roman" pitchFamily="18" charset="0"/>
              </a:rPr>
              <a:t>Ειδικές ρυθμίσεις στο </a:t>
            </a:r>
            <a:r>
              <a:rPr lang="en-US" dirty="0" smtClean="0">
                <a:cs typeface="Times New Roman" pitchFamily="18" charset="0"/>
              </a:rPr>
              <a:t>Firewall</a:t>
            </a:r>
            <a:r>
              <a:rPr lang="el-GR" dirty="0" smtClean="0">
                <a:cs typeface="Times New Roman" pitchFamily="18" charset="0"/>
              </a:rPr>
              <a:t> της ΕΛΣΤΑΤ για πρόσβαση μόνο σε εξουσιοδοτημένα άτομα της ΓΓΠΣ</a:t>
            </a:r>
          </a:p>
          <a:p>
            <a:pPr lvl="0" algn="just">
              <a:buFont typeface="Arial" pitchFamily="34" charset="0"/>
              <a:buChar char="•"/>
            </a:pPr>
            <a:r>
              <a:rPr lang="el-GR" dirty="0" smtClean="0">
                <a:cs typeface="Times New Roman" pitchFamily="18" charset="0"/>
              </a:rPr>
              <a:t>Κατάρτιση καταλόγου με εξουσιοδοτημένα ονόματα και ρόλους ατόμων υπεύθυνων για τη μετάδοση και λήψη των δεδομένων από ΕΛΣΤΑΤ και ΓΓΠΣ</a:t>
            </a:r>
          </a:p>
          <a:p>
            <a:pPr lvl="0" algn="just">
              <a:buFont typeface="Arial" pitchFamily="34" charset="0"/>
              <a:buChar char="•"/>
            </a:pPr>
            <a:r>
              <a:rPr lang="el-GR" dirty="0" smtClean="0">
                <a:cs typeface="Times New Roman" pitchFamily="18" charset="0"/>
              </a:rPr>
              <a:t>Κρυπτογράφηση, υπογραφή, </a:t>
            </a:r>
            <a:r>
              <a:rPr lang="el-GR" dirty="0" err="1" smtClean="0">
                <a:cs typeface="Times New Roman" pitchFamily="18" charset="0"/>
              </a:rPr>
              <a:t>αποκρυπρογράφηση</a:t>
            </a:r>
            <a:r>
              <a:rPr lang="el-GR" dirty="0" smtClean="0">
                <a:cs typeface="Times New Roman" pitchFamily="18" charset="0"/>
              </a:rPr>
              <a:t> και επαλήθευση μεταδιδόμενων αρχείων μέσω του λογισμικού </a:t>
            </a:r>
            <a:r>
              <a:rPr lang="en-US" dirty="0" smtClean="0">
                <a:cs typeface="Times New Roman" pitchFamily="18" charset="0"/>
              </a:rPr>
              <a:t>GNU Privacy Guard</a:t>
            </a:r>
            <a:endParaRPr lang="el-GR" dirty="0" smtClean="0">
              <a:cs typeface="Times New Roman" pitchFamily="18" charset="0"/>
            </a:endParaRPr>
          </a:p>
          <a:p>
            <a:pPr lvl="0" algn="just">
              <a:buFont typeface="Arial" pitchFamily="34" charset="0"/>
              <a:buChar char="•"/>
            </a:pPr>
            <a:r>
              <a:rPr lang="el-GR" dirty="0" smtClean="0">
                <a:cs typeface="Times New Roman" pitchFamily="18" charset="0"/>
              </a:rPr>
              <a:t>Πρόσβαση εξουσιοδοτημένων χρηστών στον </a:t>
            </a:r>
            <a:r>
              <a:rPr lang="en-US" dirty="0" smtClean="0">
                <a:cs typeface="Times New Roman" pitchFamily="18" charset="0"/>
              </a:rPr>
              <a:t>FTP Server </a:t>
            </a:r>
            <a:endParaRPr lang="el-GR" dirty="0" smtClean="0">
              <a:cs typeface="Times New Roman" pitchFamily="18" charset="0"/>
            </a:endParaRPr>
          </a:p>
          <a:p>
            <a:pPr lvl="0" algn="just">
              <a:buFont typeface="Arial" pitchFamily="34" charset="0"/>
              <a:buChar char="•"/>
            </a:pPr>
            <a:r>
              <a:rPr lang="el-GR" dirty="0" smtClean="0">
                <a:cs typeface="Times New Roman" pitchFamily="18" charset="0"/>
              </a:rPr>
              <a:t>Τήρηση πλήρους και ακριβούς καταλόγου (</a:t>
            </a:r>
            <a:r>
              <a:rPr lang="en-US" dirty="0" smtClean="0">
                <a:cs typeface="Times New Roman" pitchFamily="18" charset="0"/>
              </a:rPr>
              <a:t>log</a:t>
            </a:r>
            <a:r>
              <a:rPr lang="el-GR" dirty="0" smtClean="0">
                <a:cs typeface="Times New Roman" pitchFamily="18" charset="0"/>
              </a:rPr>
              <a:t>) κάθε ενέργειας και πρόσβασης εξουσιοδοτημένου χρήστη στον </a:t>
            </a:r>
            <a:r>
              <a:rPr lang="en-US" dirty="0" smtClean="0">
                <a:cs typeface="Times New Roman" pitchFamily="18" charset="0"/>
              </a:rPr>
              <a:t>Server</a:t>
            </a:r>
            <a:endParaRPr lang="el-GR" dirty="0" smtClean="0">
              <a:cs typeface="Times New Roman" pitchFamily="18" charset="0"/>
            </a:endParaRPr>
          </a:p>
          <a:p>
            <a:pPr lvl="0" algn="just">
              <a:buFont typeface="Arial" pitchFamily="34" charset="0"/>
              <a:buChar char="•"/>
            </a:pPr>
            <a:r>
              <a:rPr lang="el-GR" dirty="0" smtClean="0">
                <a:cs typeface="Times New Roman" pitchFamily="18" charset="0"/>
              </a:rPr>
              <a:t>Μεταφορά δεδομένων σε ενδιάμεση βάση</a:t>
            </a:r>
          </a:p>
          <a:p>
            <a:pPr lvl="0" algn="just">
              <a:buFont typeface="Arial" pitchFamily="34" charset="0"/>
              <a:buChar char="•"/>
            </a:pPr>
            <a:r>
              <a:rPr lang="el-GR" dirty="0" smtClean="0">
                <a:cs typeface="Times New Roman" pitchFamily="18" charset="0"/>
              </a:rPr>
              <a:t>Λήψη αντιγράφων ασφαλείας (</a:t>
            </a:r>
            <a:r>
              <a:rPr lang="en-US" dirty="0" smtClean="0">
                <a:cs typeface="Times New Roman" pitchFamily="18" charset="0"/>
              </a:rPr>
              <a:t>backup copies</a:t>
            </a:r>
            <a:r>
              <a:rPr lang="el-GR" dirty="0" smtClean="0">
                <a:cs typeface="Times New Roman" pitchFamily="18" charset="0"/>
              </a:rPr>
              <a:t>) της ενδιάμεσης βάσης</a:t>
            </a:r>
          </a:p>
          <a:p>
            <a:pPr lvl="0" algn="just">
              <a:buFont typeface="Arial" pitchFamily="34" charset="0"/>
              <a:buChar char="•"/>
            </a:pPr>
            <a:r>
              <a:rPr lang="el-GR" dirty="0" smtClean="0">
                <a:cs typeface="Times New Roman" pitchFamily="18" charset="0"/>
              </a:rPr>
              <a:t>Διαβαθμισμένη πρόσβαση χρηστών στην ενδιάμεση βάση για την επεξεργασία των στοιχείων</a:t>
            </a:r>
          </a:p>
          <a:p>
            <a:endParaRPr lang="el-GR" dirty="0"/>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12</a:t>
            </a:fld>
            <a:endParaRPr lang="el-GR"/>
          </a:p>
        </p:txBody>
      </p:sp>
    </p:spTree>
  </p:cSld>
  <p:clrMapOvr>
    <a:masterClrMapping/>
  </p:clrMapOvr>
  <p:transition>
    <p:spli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fontScale="90000"/>
          </a:bodyPr>
          <a:lstStyle/>
          <a:p>
            <a:r>
              <a:rPr lang="el-GR" sz="3100" dirty="0" smtClean="0">
                <a:latin typeface="Times New Roman" pitchFamily="18" charset="0"/>
                <a:cs typeface="Times New Roman" pitchFamily="18" charset="0"/>
              </a:rPr>
              <a:t>Κανονισμός Χρήσης Δεδομένων Διοικητικών Πηγών για την Κατάρτιση Στατιστικών Επιχειρήσεων και Πολιτική Ασφάλειας</a:t>
            </a: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latin typeface="Times New Roman" pitchFamily="18" charset="0"/>
              <a:cs typeface="Times New Roman" pitchFamily="18" charset="0"/>
            </a:endParaRPr>
          </a:p>
        </p:txBody>
      </p:sp>
      <p:graphicFrame>
        <p:nvGraphicFramePr>
          <p:cNvPr id="12" name="Content Placeholder 11"/>
          <p:cNvGraphicFramePr>
            <a:graphicFrameLocks noGrp="1"/>
          </p:cNvGraphicFramePr>
          <p:nvPr>
            <p:ph idx="1"/>
          </p:nvPr>
        </p:nvGraphicFramePr>
        <p:xfrm>
          <a:off x="457200" y="1600201"/>
          <a:ext cx="8229600" cy="44720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13</a:t>
            </a:fld>
            <a:endParaRPr lang="el-GR"/>
          </a:p>
        </p:txBody>
      </p:sp>
      <p:sp>
        <p:nvSpPr>
          <p:cNvPr id="9" name="Text Placeholder 8"/>
          <p:cNvSpPr>
            <a:spLocks noGrp="1"/>
          </p:cNvSpPr>
          <p:nvPr>
            <p:ph type="body" sz="half" idx="4294967295"/>
          </p:nvPr>
        </p:nvSpPr>
        <p:spPr>
          <a:xfrm>
            <a:off x="785786" y="1214422"/>
            <a:ext cx="7858180" cy="500066"/>
          </a:xfrm>
        </p:spPr>
        <p:txBody>
          <a:bodyPr anchor="t">
            <a:normAutofit/>
          </a:bodyPr>
          <a:lstStyle/>
          <a:p>
            <a:pPr lvl="0" algn="ctr">
              <a:buNone/>
            </a:pPr>
            <a:r>
              <a:rPr lang="el-GR" sz="2400" dirty="0" smtClean="0">
                <a:latin typeface="Times New Roman" pitchFamily="18" charset="0"/>
                <a:cs typeface="Times New Roman" pitchFamily="18" charset="0"/>
              </a:rPr>
              <a:t>Β’ ΣΤΑΔΙΟ: ΕΠΕΞΕΡΓΑΣΙΑ ΔΕΔΟΜΕΝΩΝ</a:t>
            </a:r>
          </a:p>
          <a:p>
            <a:pPr algn="ctr"/>
            <a:endParaRPr lang="el-GR" dirty="0">
              <a:latin typeface="Times New Roman" pitchFamily="18" charset="0"/>
              <a:cs typeface="Times New Roman" pitchFamily="18" charset="0"/>
            </a:endParaRPr>
          </a:p>
        </p:txBody>
      </p:sp>
    </p:spTree>
  </p:cSld>
  <p:clrMapOvr>
    <a:masterClrMapping/>
  </p:clrMapOvr>
  <p:transition>
    <p:spli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l-GR" sz="2400" dirty="0" smtClean="0">
                <a:latin typeface="Times New Roman" pitchFamily="18" charset="0"/>
                <a:cs typeface="Times New Roman" pitchFamily="18" charset="0"/>
              </a:rPr>
              <a:t>Κανονισμός Χρήσης Δεδομένων Διοικητικών Πηγών για την Κατάρτιση Στατιστικών Επιχειρήσεων και Πολιτική Ασφάλειας</a:t>
            </a:r>
            <a:br>
              <a:rPr lang="el-GR" sz="2400" dirty="0" smtClean="0">
                <a:latin typeface="Times New Roman" pitchFamily="18" charset="0"/>
                <a:cs typeface="Times New Roman" pitchFamily="18" charset="0"/>
              </a:rPr>
            </a:br>
            <a:endParaRPr lang="el-GR" sz="2400" dirty="0">
              <a:latin typeface="Times New Roman" pitchFamily="18" charset="0"/>
              <a:cs typeface="Times New Roman" pitchFamily="18" charset="0"/>
            </a:endParaRPr>
          </a:p>
        </p:txBody>
      </p:sp>
      <p:sp>
        <p:nvSpPr>
          <p:cNvPr id="10" name="Content Placeholder 9"/>
          <p:cNvSpPr>
            <a:spLocks noGrp="1"/>
          </p:cNvSpPr>
          <p:nvPr>
            <p:ph idx="1"/>
          </p:nvPr>
        </p:nvSpPr>
        <p:spPr/>
        <p:txBody>
          <a:bodyPr>
            <a:normAutofit/>
          </a:bodyPr>
          <a:lstStyle/>
          <a:p>
            <a:pPr lvl="0">
              <a:buFont typeface="Wingdings" pitchFamily="2" charset="2"/>
              <a:buChar char="§"/>
            </a:pPr>
            <a:endParaRPr lang="el-GR" sz="2000" dirty="0" smtClean="0">
              <a:latin typeface="Times New Roman" pitchFamily="18" charset="0"/>
              <a:cs typeface="Times New Roman" pitchFamily="18" charset="0"/>
            </a:endParaRPr>
          </a:p>
          <a:p>
            <a:pPr lvl="0">
              <a:buFont typeface="Wingdings" pitchFamily="2" charset="2"/>
              <a:buChar char="§"/>
            </a:pPr>
            <a:endParaRPr lang="el-GR" sz="2000" dirty="0" smtClean="0">
              <a:latin typeface="Times New Roman" pitchFamily="18" charset="0"/>
              <a:cs typeface="Times New Roman" pitchFamily="18" charset="0"/>
            </a:endParaRPr>
          </a:p>
          <a:p>
            <a:pPr lvl="0">
              <a:buFont typeface="Wingdings" pitchFamily="2" charset="2"/>
              <a:buChar char="§"/>
            </a:pPr>
            <a:r>
              <a:rPr lang="el-GR" sz="2000" dirty="0" smtClean="0">
                <a:latin typeface="Times New Roman" pitchFamily="18" charset="0"/>
                <a:cs typeface="Times New Roman" pitchFamily="18" charset="0"/>
              </a:rPr>
              <a:t>ΜΕΤΑΒΑΤΙΚΟ ΣΤΑΔΙΟ-ΠΙΛΟΤΙΚΗ ΕΦΑΡΜΟΓΗ</a:t>
            </a:r>
            <a:endParaRPr lang="en-US" sz="2000" dirty="0" smtClean="0">
              <a:latin typeface="Times New Roman" pitchFamily="18" charset="0"/>
              <a:cs typeface="Times New Roman" pitchFamily="18" charset="0"/>
            </a:endParaRPr>
          </a:p>
          <a:p>
            <a:pPr lvl="0">
              <a:buFont typeface="Wingdings" pitchFamily="2" charset="2"/>
              <a:buChar char="§"/>
            </a:pPr>
            <a:endParaRPr lang="el-GR" sz="2400" dirty="0" smtClean="0">
              <a:latin typeface="Times New Roman" pitchFamily="18" charset="0"/>
              <a:cs typeface="Times New Roman" pitchFamily="18" charset="0"/>
            </a:endParaRPr>
          </a:p>
          <a:p>
            <a:pPr lvl="1">
              <a:buFont typeface="Wingdings" pitchFamily="2" charset="2"/>
              <a:buChar char="ü"/>
            </a:pPr>
            <a:r>
              <a:rPr lang="el-GR" sz="2000" dirty="0" smtClean="0">
                <a:latin typeface="Times New Roman" pitchFamily="18" charset="0"/>
                <a:cs typeface="Times New Roman" pitchFamily="18" charset="0"/>
              </a:rPr>
              <a:t>Στο στάδιο αυτό γίνεται σύγκριση των δεδομένων των ερευνών με τα αντίστοιχα διοικητικά στοιχεία για τα έτη αναφοράς 2011-2014</a:t>
            </a:r>
            <a:endParaRPr lang="en-US" sz="2000" dirty="0" smtClean="0">
              <a:latin typeface="Times New Roman" pitchFamily="18" charset="0"/>
              <a:cs typeface="Times New Roman" pitchFamily="18" charset="0"/>
            </a:endParaRPr>
          </a:p>
          <a:p>
            <a:pPr lvl="1">
              <a:buFont typeface="Wingdings" pitchFamily="2" charset="2"/>
              <a:buChar char="ü"/>
            </a:pPr>
            <a:endParaRPr lang="el-GR" sz="2000" dirty="0" smtClean="0">
              <a:latin typeface="Times New Roman" pitchFamily="18" charset="0"/>
              <a:cs typeface="Times New Roman" pitchFamily="18" charset="0"/>
            </a:endParaRPr>
          </a:p>
          <a:p>
            <a:pPr lvl="0">
              <a:buNone/>
            </a:pPr>
            <a:endParaRPr lang="el-GR" sz="2000" dirty="0" smtClean="0">
              <a:latin typeface="Times New Roman" pitchFamily="18" charset="0"/>
              <a:cs typeface="Times New Roman" pitchFamily="18" charset="0"/>
            </a:endParaRPr>
          </a:p>
        </p:txBody>
      </p:sp>
      <p:sp>
        <p:nvSpPr>
          <p:cNvPr id="7" name="Footer Placeholder 6"/>
          <p:cNvSpPr>
            <a:spLocks noGrp="1"/>
          </p:cNvSpPr>
          <p:nvPr>
            <p:ph type="ftr" sz="quarter" idx="11"/>
          </p:nvPr>
        </p:nvSpPr>
        <p:spPr/>
        <p:txBody>
          <a:bodyPr/>
          <a:lstStyle/>
          <a:p>
            <a:r>
              <a:rPr lang="en-GB" smtClean="0"/>
              <a:t>HELLENIC STATISTICAL AUTHORITY</a:t>
            </a:r>
            <a:endParaRPr lang="el-GR"/>
          </a:p>
        </p:txBody>
      </p:sp>
      <p:sp>
        <p:nvSpPr>
          <p:cNvPr id="8" name="Slide Number Placeholder 7"/>
          <p:cNvSpPr>
            <a:spLocks noGrp="1"/>
          </p:cNvSpPr>
          <p:nvPr>
            <p:ph type="sldNum" sz="quarter" idx="12"/>
          </p:nvPr>
        </p:nvSpPr>
        <p:spPr/>
        <p:txBody>
          <a:bodyPr/>
          <a:lstStyle/>
          <a:p>
            <a:fld id="{6366BEF6-9F61-4605-925B-1A79DBA6A0FA}" type="slidenum">
              <a:rPr lang="el-GR" smtClean="0"/>
              <a:pPr/>
              <a:t>14</a:t>
            </a:fld>
            <a:endParaRPr lang="el-GR"/>
          </a:p>
        </p:txBody>
      </p:sp>
    </p:spTree>
  </p:cSld>
  <p:clrMapOvr>
    <a:masterClrMapping/>
  </p:clrMapOvr>
  <p:transition>
    <p:spli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l-GR" dirty="0" smtClean="0">
                <a:latin typeface="Cambria" pitchFamily="18" charset="0"/>
              </a:rPr>
              <a:t>Στατιστική Βάση Δεδομένων Διοικητικών Πηγών</a:t>
            </a:r>
            <a:endParaRPr lang="el-GR" dirty="0"/>
          </a:p>
        </p:txBody>
      </p:sp>
      <p:sp>
        <p:nvSpPr>
          <p:cNvPr id="12" name="Picture Placeholder 11"/>
          <p:cNvSpPr>
            <a:spLocks noGrp="1"/>
          </p:cNvSpPr>
          <p:nvPr>
            <p:ph type="pic" idx="1"/>
          </p:nvPr>
        </p:nvSpPr>
        <p:spPr/>
      </p:sp>
      <p:sp>
        <p:nvSpPr>
          <p:cNvPr id="7" name="Footer Placeholder 6"/>
          <p:cNvSpPr>
            <a:spLocks noGrp="1"/>
          </p:cNvSpPr>
          <p:nvPr>
            <p:ph type="ftr" sz="quarter" idx="11"/>
          </p:nvPr>
        </p:nvSpPr>
        <p:spPr/>
        <p:txBody>
          <a:bodyPr/>
          <a:lstStyle/>
          <a:p>
            <a:r>
              <a:rPr lang="en-GB" smtClean="0"/>
              <a:t>HELLENIC STATISTICAL AUTHORITY</a:t>
            </a:r>
            <a:endParaRPr lang="el-GR"/>
          </a:p>
        </p:txBody>
      </p:sp>
      <p:sp>
        <p:nvSpPr>
          <p:cNvPr id="8" name="Slide Number Placeholder 7"/>
          <p:cNvSpPr>
            <a:spLocks noGrp="1"/>
          </p:cNvSpPr>
          <p:nvPr>
            <p:ph type="sldNum" sz="quarter" idx="12"/>
          </p:nvPr>
        </p:nvSpPr>
        <p:spPr/>
        <p:txBody>
          <a:bodyPr/>
          <a:lstStyle/>
          <a:p>
            <a:fld id="{6366BEF6-9F61-4605-925B-1A79DBA6A0FA}" type="slidenum">
              <a:rPr lang="el-GR" smtClean="0"/>
              <a:pPr/>
              <a:t>15</a:t>
            </a:fld>
            <a:endParaRPr lang="el-GR"/>
          </a:p>
        </p:txBody>
      </p:sp>
      <p:pic>
        <p:nvPicPr>
          <p:cNvPr id="15" name="Picture 14"/>
          <p:cNvPicPr/>
          <p:nvPr/>
        </p:nvPicPr>
        <p:blipFill>
          <a:blip r:embed="rId2" cstate="print"/>
          <a:srcRect l="13086" t="23812" r="14843" b="6054"/>
          <a:stretch>
            <a:fillRect/>
          </a:stretch>
        </p:blipFill>
        <p:spPr bwMode="auto">
          <a:xfrm>
            <a:off x="1571604" y="1643050"/>
            <a:ext cx="5929354" cy="4214842"/>
          </a:xfrm>
          <a:prstGeom prst="rect">
            <a:avLst/>
          </a:prstGeom>
          <a:noFill/>
          <a:ln w="12700" cap="sq" cmpd="sng">
            <a:noFill/>
            <a:prstDash val="solid"/>
            <a:miter lim="800000"/>
            <a:headEnd type="none" w="sm" len="sm"/>
            <a:tailEnd type="none" w="sm" len="sm"/>
          </a:ln>
          <a:effectLst/>
        </p:spPr>
      </p:pic>
    </p:spTree>
  </p:cSld>
  <p:clrMapOvr>
    <a:masterClrMapping/>
  </p:clrMapOvr>
  <p:transition>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400" dirty="0" smtClean="0">
                <a:latin typeface="Times New Roman" pitchFamily="18" charset="0"/>
                <a:cs typeface="Times New Roman" pitchFamily="18" charset="0"/>
              </a:rPr>
              <a:t>Εργασίες διαχείρισης διοικητικών δεδομένων (1/1)</a:t>
            </a:r>
            <a:endParaRPr lang="el-GR" dirty="0"/>
          </a:p>
        </p:txBody>
      </p:sp>
      <p:sp>
        <p:nvSpPr>
          <p:cNvPr id="3" name="Content Placeholder 2"/>
          <p:cNvSpPr>
            <a:spLocks noGrp="1"/>
          </p:cNvSpPr>
          <p:nvPr>
            <p:ph idx="1"/>
          </p:nvPr>
        </p:nvSpPr>
        <p:spPr/>
        <p:txBody>
          <a:bodyPr/>
          <a:lstStyle/>
          <a:p>
            <a:pPr lvl="0">
              <a:buFont typeface="Wingdings" pitchFamily="2" charset="2"/>
              <a:buChar char="Ø"/>
            </a:pPr>
            <a:r>
              <a:rPr lang="el-GR" sz="1600" b="1" dirty="0" smtClean="0"/>
              <a:t>Κατάρτιση βασικών ελέγχων σε επίπεδο επιχείρησης (έλεγχοι πληρότητας και ποιότητας των στοιχείων ΔΠ)</a:t>
            </a:r>
          </a:p>
          <a:p>
            <a:pPr lvl="0">
              <a:buFont typeface="Wingdings" pitchFamily="2" charset="2"/>
              <a:buChar char="Ø"/>
            </a:pPr>
            <a:r>
              <a:rPr lang="el-GR" sz="1600" b="1" dirty="0" smtClean="0"/>
              <a:t>Κατάρτιση αυτοματοποιημένων ελέγχων και διορθώσεων για τιμές και μεταβλητές που λείπουν</a:t>
            </a:r>
          </a:p>
          <a:p>
            <a:pPr lvl="0">
              <a:buFont typeface="Wingdings" pitchFamily="2" charset="2"/>
              <a:buChar char="Ø"/>
            </a:pPr>
            <a:r>
              <a:rPr lang="el-GR" sz="1600" b="1" dirty="0" smtClean="0"/>
              <a:t>Καθαρισμός των στοιχείων από τα αρχεία της ΓΓΔΕ</a:t>
            </a:r>
          </a:p>
          <a:p>
            <a:pPr lvl="0">
              <a:buFont typeface="Wingdings" pitchFamily="2" charset="2"/>
              <a:buChar char="Ø"/>
            </a:pPr>
            <a:r>
              <a:rPr lang="el-GR" sz="1600" b="1" dirty="0" smtClean="0"/>
              <a:t>Κατάρτιση προγραμμάτων για την επεξεργασία των διοικητικών δεδομένων στο πλαίσιο παραγωγής των Στατιστικών </a:t>
            </a:r>
            <a:r>
              <a:rPr lang="en-US" sz="1600" b="1" dirty="0" smtClean="0"/>
              <a:t>SBS </a:t>
            </a:r>
            <a:endParaRPr lang="el-GR" sz="1600" b="1" dirty="0" smtClean="0"/>
          </a:p>
          <a:p>
            <a:pPr lvl="0">
              <a:buFont typeface="Wingdings" pitchFamily="2" charset="2"/>
              <a:buChar char="Ø"/>
            </a:pPr>
            <a:r>
              <a:rPr lang="el-GR" sz="1600" b="1" dirty="0" smtClean="0"/>
              <a:t>Ενημέρωση του προσωπικού για το νέο σύστημα παραγωγής των στοιχείων </a:t>
            </a:r>
            <a:r>
              <a:rPr lang="en-US" sz="1600" b="1" dirty="0" smtClean="0"/>
              <a:t>SBS</a:t>
            </a:r>
            <a:endParaRPr lang="el-GR" sz="1600" b="1" dirty="0" smtClean="0"/>
          </a:p>
          <a:p>
            <a:pPr lvl="0">
              <a:buFont typeface="Wingdings" pitchFamily="2" charset="2"/>
              <a:buChar char="Ø"/>
            </a:pPr>
            <a:r>
              <a:rPr lang="el-GR" sz="1600" b="1" dirty="0" smtClean="0"/>
              <a:t>Συγκριτική ανάλυση μεταξύ των χαρακτηριστικών </a:t>
            </a:r>
            <a:r>
              <a:rPr lang="en-US" sz="1600" b="1" dirty="0" smtClean="0"/>
              <a:t>SBS</a:t>
            </a:r>
            <a:r>
              <a:rPr lang="el-GR" sz="1600" b="1" dirty="0" smtClean="0"/>
              <a:t> και των χαρακτηριστικών από τις διοικητικές πηγές, προκειμένου να εντοπισθούν διαφορές στους ορισμούς. Τα αποτελέσματα των συγκρίσεων θα διαχωριστούν σε 3 ομάδες: </a:t>
            </a:r>
          </a:p>
          <a:p>
            <a:pPr lvl="1">
              <a:buFont typeface="Arial" pitchFamily="34" charset="0"/>
              <a:buChar char="•"/>
            </a:pPr>
            <a:r>
              <a:rPr lang="el-GR" sz="1600" b="1" dirty="0" smtClean="0"/>
              <a:t>χαρακτηριστικά </a:t>
            </a:r>
            <a:r>
              <a:rPr lang="en-US" sz="1600" b="1" dirty="0" smtClean="0"/>
              <a:t>SBS</a:t>
            </a:r>
            <a:r>
              <a:rPr lang="el-GR" sz="1600" b="1" dirty="0" smtClean="0"/>
              <a:t> για τα οποία υπάρχει πλήρης ταύτιση με τα διοικητικά στοιχεία </a:t>
            </a:r>
          </a:p>
          <a:p>
            <a:pPr lvl="1">
              <a:buFont typeface="Arial" pitchFamily="34" charset="0"/>
              <a:buChar char="•"/>
            </a:pPr>
            <a:r>
              <a:rPr lang="el-GR" sz="1600" b="1" dirty="0" smtClean="0"/>
              <a:t>χαρακτηριστικά </a:t>
            </a:r>
            <a:r>
              <a:rPr lang="en-US" sz="1600" b="1" dirty="0" smtClean="0"/>
              <a:t>SBS</a:t>
            </a:r>
            <a:r>
              <a:rPr lang="el-GR" sz="1600" b="1" dirty="0" smtClean="0"/>
              <a:t> για τα οποία υπάρχει μερική ταύτιση, αλλά χρειάζονται προσαρμογές </a:t>
            </a:r>
          </a:p>
          <a:p>
            <a:pPr lvl="1">
              <a:buFont typeface="Arial" pitchFamily="34" charset="0"/>
              <a:buChar char="•"/>
            </a:pPr>
            <a:r>
              <a:rPr lang="el-GR" sz="1600" b="1" dirty="0" smtClean="0"/>
              <a:t>χαρακτηριστικά </a:t>
            </a:r>
            <a:r>
              <a:rPr lang="en-US" sz="1600" b="1" dirty="0" smtClean="0"/>
              <a:t>SBS</a:t>
            </a:r>
            <a:r>
              <a:rPr lang="el-GR" sz="1600" b="1" dirty="0" smtClean="0"/>
              <a:t> για τα οποία δεν υπάρχουν διαθέσιμες πληροφορίες στα διοικητικά αρχεία</a:t>
            </a:r>
            <a:endParaRPr lang="el-GR" sz="400" b="1" dirty="0" smtClean="0"/>
          </a:p>
          <a:p>
            <a:endParaRPr lang="el-GR" dirty="0"/>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16</a:t>
            </a:fld>
            <a:endParaRPr lang="el-GR"/>
          </a:p>
        </p:txBody>
      </p:sp>
    </p:spTree>
  </p:cSld>
  <p:clrMapOvr>
    <a:masterClrMapping/>
  </p:clrMapOvr>
  <p:transition>
    <p:spli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082660"/>
          </a:xfrm>
        </p:spPr>
        <p:txBody>
          <a:bodyPr>
            <a:normAutofit/>
          </a:bodyPr>
          <a:lstStyle/>
          <a:p>
            <a:r>
              <a:rPr lang="el-GR" sz="2800" dirty="0" smtClean="0">
                <a:latin typeface="Times New Roman" pitchFamily="18" charset="0"/>
                <a:cs typeface="Times New Roman" pitchFamily="18" charset="0"/>
              </a:rPr>
              <a:t>Εργασίες διαχείρισης διοικητικών στοιχείων (2/2)</a:t>
            </a:r>
            <a:endParaRPr lang="el-GR" sz="2800"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457200" y="1071546"/>
          <a:ext cx="8229600" cy="5143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17</a:t>
            </a:fld>
            <a:endParaRPr lang="el-GR"/>
          </a:p>
        </p:txBody>
      </p:sp>
    </p:spTree>
  </p:cSld>
  <p:clrMapOvr>
    <a:masterClrMapping/>
  </p:clrMapOvr>
  <p:transition>
    <p:spli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082660"/>
          </a:xfrm>
        </p:spPr>
        <p:txBody>
          <a:bodyPr>
            <a:normAutofit/>
          </a:bodyPr>
          <a:lstStyle/>
          <a:p>
            <a:r>
              <a:rPr lang="el-GR" sz="2800" dirty="0" smtClean="0">
                <a:latin typeface="Times New Roman" pitchFamily="18" charset="0"/>
                <a:cs typeface="Times New Roman" pitchFamily="18" charset="0"/>
              </a:rPr>
              <a:t>Βασικοί έλεγχοι διοικητικών στοιχείων σε επίπεδο επιχείρησης</a:t>
            </a:r>
            <a:endParaRPr lang="el-GR" sz="2800"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457200" y="1071546"/>
          <a:ext cx="8229600" cy="51435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18</a:t>
            </a:fld>
            <a:endParaRPr lang="el-GR"/>
          </a:p>
        </p:txBody>
      </p:sp>
    </p:spTree>
  </p:cSld>
  <p:clrMapOvr>
    <a:masterClrMapping/>
  </p:clrMapOvr>
  <p:transition>
    <p:spli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857356" y="214290"/>
            <a:ext cx="5486400" cy="461946"/>
          </a:xfrm>
        </p:spPr>
        <p:txBody>
          <a:bodyPr>
            <a:normAutofit fontScale="90000"/>
          </a:bodyPr>
          <a:lstStyle/>
          <a:p>
            <a:r>
              <a:rPr lang="el-GR" dirty="0" smtClean="0">
                <a:latin typeface="Cambria" pitchFamily="18" charset="0"/>
              </a:rPr>
              <a:t>Πίνακας Μετάβασης διοικητικών με στατιστικές μεταβλητές</a:t>
            </a:r>
            <a:endParaRPr lang="el-GR" dirty="0"/>
          </a:p>
        </p:txBody>
      </p:sp>
      <p:sp>
        <p:nvSpPr>
          <p:cNvPr id="7" name="Footer Placeholder 6"/>
          <p:cNvSpPr>
            <a:spLocks noGrp="1"/>
          </p:cNvSpPr>
          <p:nvPr>
            <p:ph type="ftr" sz="quarter" idx="11"/>
          </p:nvPr>
        </p:nvSpPr>
        <p:spPr/>
        <p:txBody>
          <a:bodyPr/>
          <a:lstStyle/>
          <a:p>
            <a:r>
              <a:rPr lang="en-GB" smtClean="0"/>
              <a:t>HELLENIC STATISTICAL AUTHORITY</a:t>
            </a:r>
            <a:endParaRPr lang="el-GR"/>
          </a:p>
        </p:txBody>
      </p:sp>
      <p:sp>
        <p:nvSpPr>
          <p:cNvPr id="8" name="Slide Number Placeholder 7"/>
          <p:cNvSpPr>
            <a:spLocks noGrp="1"/>
          </p:cNvSpPr>
          <p:nvPr>
            <p:ph type="sldNum" sz="quarter" idx="12"/>
          </p:nvPr>
        </p:nvSpPr>
        <p:spPr/>
        <p:txBody>
          <a:bodyPr/>
          <a:lstStyle/>
          <a:p>
            <a:fld id="{6366BEF6-9F61-4605-925B-1A79DBA6A0FA}" type="slidenum">
              <a:rPr lang="el-GR" smtClean="0"/>
              <a:pPr/>
              <a:t>19</a:t>
            </a:fld>
            <a:endParaRPr lang="el-GR"/>
          </a:p>
        </p:txBody>
      </p:sp>
      <p:pic>
        <p:nvPicPr>
          <p:cNvPr id="9" name="Picture 3"/>
          <p:cNvPicPr>
            <a:picLocks noGrp="1" noChangeAspect="1" noChangeArrowheads="1"/>
          </p:cNvPicPr>
          <p:nvPr>
            <p:ph type="pic" idx="1"/>
          </p:nvPr>
        </p:nvPicPr>
        <p:blipFill>
          <a:blip r:embed="rId3" cstate="print"/>
          <a:srcRect t="4861" b="4861"/>
          <a:stretch>
            <a:fillRect/>
          </a:stretch>
        </p:blipFill>
        <p:spPr bwMode="auto">
          <a:xfrm>
            <a:off x="571472" y="928670"/>
            <a:ext cx="8001056" cy="533324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spli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dirty="0" smtClean="0">
                <a:latin typeface="Times New Roman" pitchFamily="18" charset="0"/>
                <a:cs typeface="Times New Roman" pitchFamily="18" charset="0"/>
              </a:rPr>
              <a:t>Διοικητικά δεδομένα </a:t>
            </a:r>
            <a:endParaRPr lang="el-GR" dirty="0">
              <a:latin typeface="Times New Roman" pitchFamily="18" charset="0"/>
              <a:cs typeface="Times New Roman" pitchFamily="18" charset="0"/>
            </a:endParaRPr>
          </a:p>
        </p:txBody>
      </p:sp>
      <p:sp>
        <p:nvSpPr>
          <p:cNvPr id="7" name="Content Placeholder 6"/>
          <p:cNvSpPr>
            <a:spLocks noGrp="1"/>
          </p:cNvSpPr>
          <p:nvPr>
            <p:ph idx="1"/>
          </p:nvPr>
        </p:nvSpPr>
        <p:spPr/>
        <p:txBody>
          <a:bodyPr>
            <a:normAutofit/>
          </a:bodyPr>
          <a:lstStyle/>
          <a:p>
            <a:pPr algn="just">
              <a:buNone/>
            </a:pPr>
            <a:r>
              <a:rPr lang="el-G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Διοικητικά δεδομένα είναι όλα τα δεδομένα που τηρούνται σε δημόσια μητρώα, αρχεία, ή σε άλλες διοικητικές πηγές και φορείς του δημόσιου τομέα (παρ. 6, αρ. 1, Ν.1256/1982) εγγράφως ή με ηλεκτρονικά,  μαγνητικά ή άλλα ανάλογα μέσα.</a:t>
            </a:r>
            <a:endParaRPr lang="el-GR" sz="2200" b="1"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GB" dirty="0" smtClean="0"/>
              <a:t>HELLENIC STATISTICAL AUTHORITY</a:t>
            </a:r>
            <a:endParaRPr lang="el-GR" dirty="0"/>
          </a:p>
        </p:txBody>
      </p:sp>
      <p:sp>
        <p:nvSpPr>
          <p:cNvPr id="5" name="Slide Number Placeholder 4"/>
          <p:cNvSpPr>
            <a:spLocks noGrp="1"/>
          </p:cNvSpPr>
          <p:nvPr>
            <p:ph type="sldNum" sz="quarter" idx="12"/>
          </p:nvPr>
        </p:nvSpPr>
        <p:spPr/>
        <p:txBody>
          <a:bodyPr/>
          <a:lstStyle/>
          <a:p>
            <a:fld id="{6366BEF6-9F61-4605-925B-1A79DBA6A0FA}" type="slidenum">
              <a:rPr lang="el-GR" smtClean="0"/>
              <a:pPr/>
              <a:t>2</a:t>
            </a:fld>
            <a:endParaRPr lang="el-GR"/>
          </a:p>
        </p:txBody>
      </p:sp>
    </p:spTree>
  </p:cSld>
  <p:clrMapOvr>
    <a:masterClrMapping/>
  </p:clrMapOvr>
  <p:transition>
    <p:spli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229600" cy="785818"/>
          </a:xfrm>
        </p:spPr>
        <p:txBody>
          <a:bodyPr>
            <a:normAutofit/>
          </a:bodyPr>
          <a:lstStyle/>
          <a:p>
            <a:r>
              <a:rPr lang="el-GR" sz="3600" dirty="0" smtClean="0">
                <a:latin typeface="Times New Roman" pitchFamily="18" charset="0"/>
                <a:cs typeface="Times New Roman" pitchFamily="18" charset="0"/>
              </a:rPr>
              <a:t>Κατάρτιση Στατιστικών </a:t>
            </a:r>
            <a:r>
              <a:rPr lang="en-US" sz="3600" dirty="0" smtClean="0">
                <a:latin typeface="Times New Roman" pitchFamily="18" charset="0"/>
                <a:cs typeface="Times New Roman" pitchFamily="18" charset="0"/>
              </a:rPr>
              <a:t>SBS</a:t>
            </a:r>
            <a:r>
              <a:rPr lang="el-GR" sz="3600" dirty="0" smtClean="0">
                <a:latin typeface="Times New Roman" pitchFamily="18" charset="0"/>
                <a:cs typeface="Times New Roman" pitchFamily="18" charset="0"/>
              </a:rPr>
              <a:t> 2015</a:t>
            </a:r>
            <a:endParaRPr lang="el-GR" sz="3600" dirty="0">
              <a:solidFill>
                <a:schemeClr val="tx1"/>
              </a:solidFill>
              <a:latin typeface="Times New Roman" pitchFamily="18" charset="0"/>
              <a:cs typeface="Times New Roman" pitchFamily="18" charset="0"/>
            </a:endParaRPr>
          </a:p>
        </p:txBody>
      </p:sp>
      <p:graphicFrame>
        <p:nvGraphicFramePr>
          <p:cNvPr id="11" name="Content Placeholder 10"/>
          <p:cNvGraphicFramePr>
            <a:graphicFrameLocks noGrp="1"/>
          </p:cNvGraphicFramePr>
          <p:nvPr>
            <p:ph idx="1"/>
          </p:nvPr>
        </p:nvGraphicFramePr>
        <p:xfrm>
          <a:off x="457200" y="1071546"/>
          <a:ext cx="8229600" cy="52378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6"/>
          <p:cNvSpPr>
            <a:spLocks noGrp="1"/>
          </p:cNvSpPr>
          <p:nvPr>
            <p:ph type="ftr" sz="quarter" idx="11"/>
          </p:nvPr>
        </p:nvSpPr>
        <p:spPr/>
        <p:txBody>
          <a:bodyPr/>
          <a:lstStyle/>
          <a:p>
            <a:r>
              <a:rPr lang="el-GR" dirty="0" smtClean="0"/>
              <a:t>ΕΛΛΗΝΙΚΗ ΣΤΑΤΙΣΤΙΚΗ ΑΡΧΗ </a:t>
            </a:r>
            <a:endParaRPr lang="el-GR" dirty="0"/>
          </a:p>
        </p:txBody>
      </p:sp>
      <p:sp>
        <p:nvSpPr>
          <p:cNvPr id="8" name="Slide Number Placeholder 7"/>
          <p:cNvSpPr>
            <a:spLocks noGrp="1"/>
          </p:cNvSpPr>
          <p:nvPr>
            <p:ph type="sldNum" sz="quarter" idx="12"/>
          </p:nvPr>
        </p:nvSpPr>
        <p:spPr/>
        <p:txBody>
          <a:bodyPr/>
          <a:lstStyle/>
          <a:p>
            <a:fld id="{6366BEF6-9F61-4605-925B-1A79DBA6A0FA}" type="slidenum">
              <a:rPr lang="el-GR" smtClean="0"/>
              <a:pPr/>
              <a:t>20</a:t>
            </a:fld>
            <a:endParaRPr lang="el-GR"/>
          </a:p>
        </p:txBody>
      </p:sp>
    </p:spTree>
  </p:cSld>
  <p:clrMapOvr>
    <a:masterClrMapping/>
  </p:clrMapOvr>
  <p:transition>
    <p:spli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dirty="0" smtClean="0">
                <a:latin typeface="Times New Roman" pitchFamily="18" charset="0"/>
                <a:cs typeface="Times New Roman" pitchFamily="18" charset="0"/>
              </a:rPr>
              <a:t>Ενημέρωση Μητρώου Επιχειρήσεων</a:t>
            </a:r>
            <a:endParaRPr lang="el-GR" dirty="0"/>
          </a:p>
        </p:txBody>
      </p:sp>
      <p:sp>
        <p:nvSpPr>
          <p:cNvPr id="3" name="Content Placeholder 2"/>
          <p:cNvSpPr>
            <a:spLocks noGrp="1"/>
          </p:cNvSpPr>
          <p:nvPr>
            <p:ph idx="1"/>
          </p:nvPr>
        </p:nvSpPr>
        <p:spPr/>
        <p:txBody>
          <a:bodyPr/>
          <a:lstStyle/>
          <a:p>
            <a:endParaRPr lang="el-GR" dirty="0" smtClean="0"/>
          </a:p>
          <a:p>
            <a:endParaRPr lang="el-GR" smtClean="0"/>
          </a:p>
          <a:p>
            <a:r>
              <a:rPr lang="el-GR" smtClean="0"/>
              <a:t>Το </a:t>
            </a:r>
            <a:r>
              <a:rPr lang="el-GR" dirty="0" smtClean="0"/>
              <a:t>Μητρώο επιχειρήσεων θα ενημερωθεί με βάση τα ληφθέντα δεδομένα για τα έτη 2011-2014</a:t>
            </a:r>
            <a:endParaRPr lang="el-GR" dirty="0"/>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21</a:t>
            </a:fld>
            <a:endParaRPr lang="el-GR"/>
          </a:p>
        </p:txBody>
      </p:sp>
    </p:spTree>
  </p:cSld>
  <p:clrMapOvr>
    <a:masterClrMapping/>
  </p:clrMapOvr>
  <p:transition>
    <p:spli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400" dirty="0" smtClean="0">
                <a:latin typeface="Times New Roman" pitchFamily="18" charset="0"/>
                <a:cs typeface="Times New Roman" pitchFamily="18" charset="0"/>
              </a:rPr>
              <a:t>Κατάρτιση Στατιστικών </a:t>
            </a:r>
            <a:r>
              <a:rPr lang="en-US" sz="4400" dirty="0" smtClean="0">
                <a:latin typeface="Times New Roman" pitchFamily="18" charset="0"/>
                <a:cs typeface="Times New Roman" pitchFamily="18" charset="0"/>
              </a:rPr>
              <a:t>STS</a:t>
            </a:r>
            <a:endParaRPr lang="el-GR" dirty="0"/>
          </a:p>
        </p:txBody>
      </p:sp>
      <p:sp>
        <p:nvSpPr>
          <p:cNvPr id="3" name="Content Placeholder 2"/>
          <p:cNvSpPr>
            <a:spLocks noGrp="1"/>
          </p:cNvSpPr>
          <p:nvPr>
            <p:ph idx="1"/>
          </p:nvPr>
        </p:nvSpPr>
        <p:spPr/>
        <p:txBody>
          <a:bodyPr/>
          <a:lstStyle/>
          <a:p>
            <a:pPr algn="just">
              <a:buFont typeface="Wingdings" pitchFamily="2" charset="2"/>
              <a:buChar char="Ø"/>
            </a:pPr>
            <a:r>
              <a:rPr lang="el-GR" sz="2000" dirty="0" smtClean="0"/>
              <a:t>Τα φορολογικά δεδομένα της δήλωσης ΦΠΑ, θα αποτελέσουν την κύρια πηγή δεδομένων  για την κατάρτιση των δεικτών κύκλου εργασιών σε όλους τους τομείς της οικονομίας μελλοντικά</a:t>
            </a:r>
          </a:p>
          <a:p>
            <a:pPr algn="just">
              <a:buFont typeface="Wingdings" pitchFamily="2" charset="2"/>
              <a:buChar char="Ø"/>
            </a:pPr>
            <a:endParaRPr lang="en-US" sz="2000" dirty="0" smtClean="0"/>
          </a:p>
          <a:p>
            <a:pPr algn="just">
              <a:buFont typeface="Wingdings" pitchFamily="2" charset="2"/>
              <a:buChar char="Ø"/>
            </a:pPr>
            <a:r>
              <a:rPr lang="el-GR" sz="2000" dirty="0" smtClean="0"/>
              <a:t>Στην παρούσα φάση τα δεδομένα του ΦΠΑ χρησιμοποιούνται στις παρακάτω περιπτώσεις:</a:t>
            </a:r>
          </a:p>
          <a:p>
            <a:pPr algn="just">
              <a:buFont typeface="Wingdings" pitchFamily="2" charset="2"/>
              <a:buChar char="Ø"/>
            </a:pPr>
            <a:endParaRPr lang="el-GR" sz="2000" dirty="0" smtClean="0"/>
          </a:p>
          <a:p>
            <a:pPr lvl="1" algn="just">
              <a:buFont typeface="Arial" pitchFamily="34" charset="0"/>
              <a:buChar char="•"/>
            </a:pPr>
            <a:r>
              <a:rPr lang="el-GR" sz="1800" dirty="0" smtClean="0"/>
              <a:t>για λογικό έλεγχο των δεδομένων που αποστέλλουν οι επιχειρήσεις του δείγματος στην ΕΛΣΤΑΤ</a:t>
            </a:r>
          </a:p>
          <a:p>
            <a:pPr lvl="1" algn="just">
              <a:buFont typeface="Arial" pitchFamily="34" charset="0"/>
              <a:buChar char="•"/>
            </a:pPr>
            <a:r>
              <a:rPr lang="el-GR" sz="1800" dirty="0" smtClean="0"/>
              <a:t>σε περιπτώσεις μη απόκρισης των επιχειρήσεων του δείγματος</a:t>
            </a:r>
          </a:p>
          <a:p>
            <a:pPr lvl="1" algn="just">
              <a:buFont typeface="Arial" pitchFamily="34" charset="0"/>
              <a:buChar char="•"/>
            </a:pPr>
            <a:r>
              <a:rPr lang="el-GR" sz="1800" dirty="0" smtClean="0"/>
              <a:t>σε περιπτώσεις μη έγκαιρης συλλογής δεδομένων</a:t>
            </a:r>
          </a:p>
          <a:p>
            <a:endParaRPr lang="el-GR" sz="1800" dirty="0" smtClean="0"/>
          </a:p>
          <a:p>
            <a:endParaRPr lang="el-GR" dirty="0"/>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22</a:t>
            </a:fld>
            <a:endParaRPr lang="el-GR"/>
          </a:p>
        </p:txBody>
      </p:sp>
    </p:spTree>
  </p:cSld>
  <p:clrMapOvr>
    <a:masterClrMapping/>
  </p:clrMapOvr>
  <p:transition>
    <p:spli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err="1" smtClean="0">
                <a:latin typeface="Times New Roman" pitchFamily="18" charset="0"/>
                <a:cs typeface="Times New Roman" pitchFamily="18" charset="0"/>
              </a:rPr>
              <a:t>ΕυχαριστοΥμε</a:t>
            </a:r>
            <a:r>
              <a:rPr lang="el-GR" dirty="0" smtClean="0">
                <a:latin typeface="Times New Roman" pitchFamily="18" charset="0"/>
                <a:cs typeface="Times New Roman" pitchFamily="18" charset="0"/>
              </a:rPr>
              <a:t> για την </a:t>
            </a:r>
            <a:r>
              <a:rPr lang="el-GR" dirty="0" err="1" smtClean="0">
                <a:latin typeface="Times New Roman" pitchFamily="18" charset="0"/>
                <a:cs typeface="Times New Roman" pitchFamily="18" charset="0"/>
              </a:rPr>
              <a:t>προσοχη</a:t>
            </a:r>
            <a:r>
              <a:rPr lang="el-GR" dirty="0" smtClean="0">
                <a:latin typeface="Times New Roman" pitchFamily="18" charset="0"/>
                <a:cs typeface="Times New Roman" pitchFamily="18" charset="0"/>
              </a:rPr>
              <a:t> </a:t>
            </a:r>
            <a:r>
              <a:rPr lang="el-GR" dirty="0" err="1" smtClean="0">
                <a:latin typeface="Times New Roman" pitchFamily="18" charset="0"/>
                <a:cs typeface="Times New Roman" pitchFamily="18" charset="0"/>
              </a:rPr>
              <a:t>σασ</a:t>
            </a:r>
            <a:endParaRPr lang="el-GR" dirty="0">
              <a:latin typeface="Times New Roman" pitchFamily="18" charset="0"/>
              <a:cs typeface="Times New Roman" pitchFamily="18" charset="0"/>
            </a:endParaRPr>
          </a:p>
        </p:txBody>
      </p:sp>
    </p:spTree>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8229600" cy="1000124"/>
          </a:xfrm>
        </p:spPr>
        <p:txBody>
          <a:bodyPr>
            <a:normAutofit fontScale="90000"/>
          </a:bodyPr>
          <a:lstStyle/>
          <a:p>
            <a:r>
              <a:rPr lang="el-GR" dirty="0" smtClean="0">
                <a:latin typeface="Times New Roman" pitchFamily="18" charset="0"/>
                <a:cs typeface="Times New Roman" pitchFamily="18" charset="0"/>
              </a:rPr>
              <a:t>Σκοπός χρήσης διοικητικών δεδομένων</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στις Στατιστικές Επιχειρήσεων</a:t>
            </a:r>
            <a:endParaRPr lang="el-GR"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457200" y="1428736"/>
          <a:ext cx="8229600" cy="48799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3</a:t>
            </a:fld>
            <a:endParaRPr lang="el-GR"/>
          </a:p>
        </p:txBody>
      </p:sp>
    </p:spTree>
  </p:cSld>
  <p:clrMapOvr>
    <a:masterClrMapping/>
  </p:clrMapOvr>
  <p:transition>
    <p:spli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latin typeface="Times New Roman" pitchFamily="18" charset="0"/>
                <a:cs typeface="Times New Roman" pitchFamily="18" charset="0"/>
              </a:rPr>
              <a:t>Στατιστικές επιχειρήσεων</a:t>
            </a:r>
            <a:endParaRPr lang="el-GR"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457200" y="1428736"/>
          <a:ext cx="8229600" cy="48799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4</a:t>
            </a:fld>
            <a:endParaRPr lang="el-GR"/>
          </a:p>
        </p:txBody>
      </p:sp>
    </p:spTree>
  </p:cSld>
  <p:clrMapOvr>
    <a:masterClrMapping/>
  </p:clrMapOvr>
  <p:transition>
    <p:spli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latin typeface="Times New Roman" pitchFamily="18" charset="0"/>
                <a:cs typeface="Times New Roman" pitchFamily="18" charset="0"/>
              </a:rPr>
              <a:t>Οι στατιστικές επιχειρήσεων είναι αναγκαίες για την εκτίμηση</a:t>
            </a:r>
            <a:r>
              <a:rPr lang="en-US" sz="3200" dirty="0" smtClean="0">
                <a:latin typeface="Times New Roman" pitchFamily="18" charset="0"/>
                <a:cs typeface="Times New Roman" pitchFamily="18" charset="0"/>
              </a:rPr>
              <a:t>:</a:t>
            </a:r>
            <a:endParaRPr lang="el-GR" sz="3200"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457200" y="1428736"/>
          <a:ext cx="8229600" cy="48799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5</a:t>
            </a:fld>
            <a:endParaRPr lang="el-GR"/>
          </a:p>
        </p:txBody>
      </p:sp>
    </p:spTree>
  </p:cSld>
  <p:clrMapOvr>
    <a:masterClrMapping/>
  </p:clrMapOvr>
  <p:transition>
    <p:spli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Νομικό πλαίσιο των Στατιστικών των Επιχειρήσεων</a:t>
            </a:r>
            <a:r>
              <a:rPr lang="en-US" dirty="0" smtClean="0">
                <a:latin typeface="Times New Roman" pitchFamily="18" charset="0"/>
                <a:cs typeface="Times New Roman" pitchFamily="18" charset="0"/>
              </a:rPr>
              <a:t> (1/2)</a:t>
            </a: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gn="just">
              <a:buNone/>
            </a:pPr>
            <a:r>
              <a:rPr lang="el-GR" i="1" dirty="0" smtClean="0">
                <a:latin typeface="Times New Roman" pitchFamily="18" charset="0"/>
                <a:cs typeface="Times New Roman" pitchFamily="18" charset="0"/>
              </a:rPr>
              <a:t>Ευρωπαϊκό</a:t>
            </a:r>
            <a:endParaRPr lang="el-GR" dirty="0" smtClean="0">
              <a:latin typeface="Times New Roman" pitchFamily="18" charset="0"/>
              <a:cs typeface="Times New Roman" pitchFamily="18" charset="0"/>
            </a:endParaRPr>
          </a:p>
          <a:p>
            <a:pPr lvl="0" algn="just">
              <a:buFont typeface="Wingdings" pitchFamily="2" charset="2"/>
              <a:buChar char="§"/>
            </a:pPr>
            <a:r>
              <a:rPr lang="el-GR" dirty="0" smtClean="0">
                <a:latin typeface="Times New Roman" pitchFamily="18" charset="0"/>
                <a:cs typeface="Times New Roman" pitchFamily="18" charset="0"/>
              </a:rPr>
              <a:t>Κανονισμός (ΕΚ) 223/2009 του Ευρωπαϊκού Κοινοβουλίου και του Συμβουλίου σχετικά με τις ευρωπαϊκές στατιστικές, όπως τροποποιήθηκε από τον Κανονισμό 759/2015</a:t>
            </a:r>
          </a:p>
          <a:p>
            <a:pPr lvl="0" algn="just">
              <a:buFont typeface="Wingdings" pitchFamily="2" charset="2"/>
              <a:buChar char="§"/>
            </a:pPr>
            <a:r>
              <a:rPr lang="el-GR" dirty="0" smtClean="0">
                <a:latin typeface="Times New Roman" pitchFamily="18" charset="0"/>
                <a:cs typeface="Times New Roman" pitchFamily="18" charset="0"/>
              </a:rPr>
              <a:t>Κανονισμός (ΕΚ) 177/2008 του Ευρωπαϊκού Κοινοβουλίου και του Συμβουλίου για τη θέσπιση κοινού πλαισίου όσον αφορά τα μητρώα επιχειρήσεων για στατιστικούς σκοπούς</a:t>
            </a:r>
          </a:p>
          <a:p>
            <a:pPr lvl="0" algn="just">
              <a:buFont typeface="Wingdings" pitchFamily="2" charset="2"/>
              <a:buChar char="§"/>
            </a:pPr>
            <a:r>
              <a:rPr lang="el-GR" dirty="0" smtClean="0">
                <a:latin typeface="Times New Roman" pitchFamily="18" charset="0"/>
                <a:cs typeface="Times New Roman" pitchFamily="18" charset="0"/>
              </a:rPr>
              <a:t>Κανονισμός (ΕΚ) 295/2008 του Ευρωπαϊκού Κοινοβουλίου και του Συμβουλίου σχετικά με τις στατιστικές διάρθρωσης των επιχειρήσεων και </a:t>
            </a:r>
            <a:r>
              <a:rPr lang="el-GR" dirty="0" err="1" smtClean="0">
                <a:latin typeface="Times New Roman" pitchFamily="18" charset="0"/>
                <a:cs typeface="Times New Roman" pitchFamily="18" charset="0"/>
              </a:rPr>
              <a:t>εφαρμοστικοί</a:t>
            </a:r>
            <a:r>
              <a:rPr lang="el-GR" dirty="0" smtClean="0">
                <a:latin typeface="Times New Roman" pitchFamily="18" charset="0"/>
                <a:cs typeface="Times New Roman" pitchFamily="18" charset="0"/>
              </a:rPr>
              <a:t> Κανονισμοί της Επιτροπής 250/2009, 251/2009 και 97/2009</a:t>
            </a:r>
          </a:p>
          <a:p>
            <a:pPr lvl="0" algn="just">
              <a:buFont typeface="Wingdings" pitchFamily="2" charset="2"/>
              <a:buChar char="§"/>
            </a:pPr>
            <a:r>
              <a:rPr lang="el-GR" dirty="0" smtClean="0">
                <a:latin typeface="Times New Roman" pitchFamily="18" charset="0"/>
                <a:cs typeface="Times New Roman" pitchFamily="18" charset="0"/>
              </a:rPr>
              <a:t>Κανονισμός (ΕΚ) 696/1993 του Συμβουλίου για τις στατιστικές μονάδες παρατήρησης και ανάλυσης του παραγωγικού συστήματος στην Ευρωπαϊκή Κοινότητα</a:t>
            </a:r>
          </a:p>
          <a:p>
            <a:pPr lvl="0" algn="just">
              <a:buFont typeface="Wingdings" pitchFamily="2" charset="2"/>
              <a:buChar char="§"/>
            </a:pPr>
            <a:r>
              <a:rPr lang="el-GR" dirty="0" smtClean="0">
                <a:latin typeface="Times New Roman" pitchFamily="18" charset="0"/>
                <a:cs typeface="Times New Roman" pitchFamily="18" charset="0"/>
              </a:rPr>
              <a:t>Κανονισμός (ΕΚ) 1165/1998 του Συμβουλίου περί βραχυπρόθεσμων στατιστικών και Κανονισμός 1158/2005 του Ευρωπαϊκού Κοινοβουλίου και Συμβουλίου που τροποποιεί τον βασικό Κανονισμό 1165/1998   </a:t>
            </a:r>
          </a:p>
          <a:p>
            <a:endParaRPr lang="el-GR"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6</a:t>
            </a:fld>
            <a:endParaRPr lang="el-GR"/>
          </a:p>
        </p:txBody>
      </p:sp>
    </p:spTree>
  </p:cSld>
  <p:clrMapOvr>
    <a:masterClrMapping/>
  </p:clrMapOvr>
  <p:transition>
    <p:spli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latin typeface="Times New Roman" pitchFamily="18" charset="0"/>
                <a:cs typeface="Times New Roman" pitchFamily="18" charset="0"/>
              </a:rPr>
              <a:t>Νομικό πλαίσιο των Στατιστικών των Επιχειρήσεων</a:t>
            </a:r>
            <a:r>
              <a:rPr lang="en-US" dirty="0" smtClean="0">
                <a:latin typeface="Times New Roman" pitchFamily="18" charset="0"/>
                <a:cs typeface="Times New Roman" pitchFamily="18" charset="0"/>
              </a:rPr>
              <a:t> (2/2)</a:t>
            </a: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28736"/>
            <a:ext cx="8229600" cy="4880624"/>
          </a:xfrm>
        </p:spPr>
        <p:txBody>
          <a:bodyPr>
            <a:normAutofit fontScale="85000" lnSpcReduction="20000"/>
          </a:bodyPr>
          <a:lstStyle/>
          <a:p>
            <a:pPr lvl="0" algn="just">
              <a:buNone/>
            </a:pPr>
            <a:r>
              <a:rPr lang="el-GR" sz="2200" b="1" dirty="0" smtClean="0">
                <a:latin typeface="Times New Roman" pitchFamily="18" charset="0"/>
                <a:cs typeface="Times New Roman" pitchFamily="18" charset="0"/>
              </a:rPr>
              <a:t>Εθνικό</a:t>
            </a:r>
          </a:p>
          <a:p>
            <a:pPr lvl="0" algn="just">
              <a:buNone/>
            </a:pPr>
            <a:endParaRPr lang="el-GR" sz="2200" b="1" dirty="0" smtClean="0">
              <a:latin typeface="Times New Roman" pitchFamily="18" charset="0"/>
              <a:cs typeface="Times New Roman" pitchFamily="18" charset="0"/>
            </a:endParaRPr>
          </a:p>
          <a:p>
            <a:pPr lvl="0" algn="just">
              <a:spcBef>
                <a:spcPts val="0"/>
              </a:spcBef>
              <a:buFont typeface="Wingdings" pitchFamily="2" charset="2"/>
              <a:buChar char="§"/>
            </a:pPr>
            <a:r>
              <a:rPr lang="el-GR" sz="2200" dirty="0" smtClean="0">
                <a:latin typeface="Times New Roman" pitchFamily="18" charset="0"/>
                <a:cs typeface="Times New Roman" pitchFamily="18" charset="0"/>
              </a:rPr>
              <a:t>Ελληνικός Στατιστικός Νόμος 3832/2010, όπως τροποποιηθείς ισχύει</a:t>
            </a:r>
          </a:p>
          <a:p>
            <a:pPr lvl="0" algn="just">
              <a:spcBef>
                <a:spcPts val="0"/>
              </a:spcBef>
              <a:buFont typeface="Wingdings" pitchFamily="2" charset="2"/>
              <a:buChar char="§"/>
            </a:pPr>
            <a:endParaRPr lang="el-GR" sz="2200" dirty="0" smtClean="0">
              <a:latin typeface="Times New Roman" pitchFamily="18" charset="0"/>
              <a:cs typeface="Times New Roman" pitchFamily="18" charset="0"/>
            </a:endParaRPr>
          </a:p>
          <a:p>
            <a:pPr lvl="0" algn="just">
              <a:spcBef>
                <a:spcPts val="0"/>
              </a:spcBef>
              <a:buFont typeface="Wingdings" pitchFamily="2" charset="2"/>
              <a:buChar char="§"/>
            </a:pPr>
            <a:r>
              <a:rPr lang="el-GR" sz="2200" dirty="0" smtClean="0">
                <a:latin typeface="Times New Roman" pitchFamily="18" charset="0"/>
                <a:cs typeface="Times New Roman" pitchFamily="18" charset="0"/>
              </a:rPr>
              <a:t>Νόμος 4174/2013 «Φορολογικές διαδικασίες και άλλες διατάξεις» και Νόμος 4346/2015 που τον τροποποιεί</a:t>
            </a:r>
          </a:p>
          <a:p>
            <a:pPr lvl="0" algn="just">
              <a:spcBef>
                <a:spcPts val="0"/>
              </a:spcBef>
              <a:buFont typeface="Wingdings" pitchFamily="2" charset="2"/>
              <a:buChar char="§"/>
            </a:pPr>
            <a:endParaRPr lang="en-US" sz="2200" dirty="0" smtClean="0">
              <a:latin typeface="Times New Roman" pitchFamily="18" charset="0"/>
              <a:cs typeface="Times New Roman" pitchFamily="18" charset="0"/>
            </a:endParaRPr>
          </a:p>
          <a:p>
            <a:pPr lvl="0" algn="just">
              <a:spcBef>
                <a:spcPts val="0"/>
              </a:spcBef>
              <a:buNone/>
            </a:pPr>
            <a:r>
              <a:rPr lang="el-GR" sz="2200" b="1" smtClean="0">
                <a:latin typeface="Times New Roman" pitchFamily="18" charset="0"/>
                <a:cs typeface="Times New Roman" pitchFamily="18" charset="0"/>
              </a:rPr>
              <a:t>Μνημόνια Συνεργασίας</a:t>
            </a:r>
          </a:p>
          <a:p>
            <a:pPr lvl="0" algn="just">
              <a:spcBef>
                <a:spcPts val="0"/>
              </a:spcBef>
              <a:buNone/>
            </a:pPr>
            <a:endParaRPr lang="el-GR" sz="2200" b="1" dirty="0" smtClean="0">
              <a:latin typeface="Times New Roman" pitchFamily="18" charset="0"/>
              <a:cs typeface="Times New Roman" pitchFamily="18" charset="0"/>
            </a:endParaRPr>
          </a:p>
          <a:p>
            <a:pPr lvl="0" algn="just">
              <a:spcBef>
                <a:spcPts val="0"/>
              </a:spcBef>
              <a:buFont typeface="Wingdings" pitchFamily="2" charset="2"/>
              <a:buChar char="§"/>
            </a:pPr>
            <a:r>
              <a:rPr lang="el-GR" sz="2200" dirty="0" smtClean="0">
                <a:latin typeface="Times New Roman" pitchFamily="18" charset="0"/>
                <a:cs typeface="Times New Roman" pitchFamily="18" charset="0"/>
              </a:rPr>
              <a:t>Μνημόνιο Συνεργασίας μεταξύ της Ελληνικής Στατιστικής Αρχής (ΕΛΣΤΑΤ), της Γενικής Γραμματείας Δημοσίων Εσόδων (ΓΓΔΕ), της Γενικής Γραμματείας Πληροφοριακών Συστημάτων (ΓΓΠΣ) και του Ιδρύματος Κοινωνικών Ασφαλίσεων (ΙΚΑ) σχετικά με τις αρμοδιότητές τους και την ανταλλαγή στατιστικών πληροφοριών για την ενημέρωση του Στατιστικού Μητρώου Επιχειρήσεων, και τις ανάγκες των Διαρθρωτικών Ερευνών στις Επιχειρήσεις και των Εθνικών Λογαριασμών της Χώρας  (2014)</a:t>
            </a:r>
          </a:p>
          <a:p>
            <a:pPr lvl="0" algn="just">
              <a:spcBef>
                <a:spcPts val="0"/>
              </a:spcBef>
              <a:buFont typeface="Wingdings" pitchFamily="2" charset="2"/>
              <a:buChar char="§"/>
            </a:pPr>
            <a:endParaRPr lang="el-GR" sz="2200" dirty="0" smtClean="0">
              <a:latin typeface="Times New Roman" pitchFamily="18" charset="0"/>
              <a:cs typeface="Times New Roman" pitchFamily="18" charset="0"/>
            </a:endParaRPr>
          </a:p>
          <a:p>
            <a:pPr lvl="0" algn="just">
              <a:spcBef>
                <a:spcPts val="0"/>
              </a:spcBef>
              <a:buFont typeface="Wingdings" pitchFamily="2" charset="2"/>
              <a:buChar char="§"/>
            </a:pPr>
            <a:r>
              <a:rPr lang="el-GR" sz="2200" dirty="0" smtClean="0">
                <a:latin typeface="Times New Roman" pitchFamily="18" charset="0"/>
                <a:cs typeface="Times New Roman" pitchFamily="18" charset="0"/>
              </a:rPr>
              <a:t>Συμφωνητικό μεταξύ Ελληνικής Στατιστικής Αρχής και Γενικής Γραμματείας Δημοσίων Εσόδων (Ιούνιος 2016)</a:t>
            </a:r>
          </a:p>
          <a:p>
            <a:pPr lvl="0">
              <a:buFont typeface="Wingdings" pitchFamily="2" charset="2"/>
              <a:buChar char="§"/>
            </a:pPr>
            <a:endParaRPr lang="el-GR" dirty="0" smtClean="0">
              <a:latin typeface="Times New Roman" pitchFamily="18" charset="0"/>
              <a:cs typeface="Times New Roman" pitchFamily="18" charset="0"/>
            </a:endParaRPr>
          </a:p>
          <a:p>
            <a:pPr lvl="0">
              <a:buFont typeface="Wingdings" pitchFamily="2" charset="2"/>
              <a:buChar char="§"/>
            </a:pPr>
            <a:endParaRPr lang="el-GR" dirty="0" smtClean="0">
              <a:latin typeface="Times New Roman" pitchFamily="18" charset="0"/>
              <a:cs typeface="Times New Roman" pitchFamily="18" charset="0"/>
            </a:endParaRPr>
          </a:p>
          <a:p>
            <a:endParaRPr lang="el-GR"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7</a:t>
            </a:fld>
            <a:endParaRPr lang="el-GR"/>
          </a:p>
        </p:txBody>
      </p:sp>
    </p:spTree>
  </p:cSld>
  <p:clrMapOvr>
    <a:masterClrMapping/>
  </p:clrMapOvr>
  <p:transition>
    <p:spli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571480"/>
          <a:ext cx="8229600" cy="57372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8</a:t>
            </a:fld>
            <a:endParaRPr lang="el-GR"/>
          </a:p>
        </p:txBody>
      </p:sp>
    </p:spTree>
  </p:cSld>
  <p:clrMapOvr>
    <a:masterClrMapping/>
  </p:clrMapOvr>
  <p:transition>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571480"/>
          <a:ext cx="8229600" cy="57372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9</a:t>
            </a:fld>
            <a:endParaRPr lang="el-GR"/>
          </a:p>
        </p:txBody>
      </p:sp>
    </p:spTree>
  </p:cSld>
  <p:clrMapOvr>
    <a:masterClrMapping/>
  </p:clrMapOvr>
  <p:transition>
    <p:spli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18075</TotalTime>
  <Words>1521</Words>
  <Application>Microsoft Office PowerPoint</Application>
  <PresentationFormat>On-screen Show (4:3)</PresentationFormat>
  <Paragraphs>212</Paragraphs>
  <Slides>23</Slides>
  <Notes>13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Apex</vt:lpstr>
      <vt:lpstr>      </vt:lpstr>
      <vt:lpstr>Διοικητικά δεδομένα </vt:lpstr>
      <vt:lpstr>Σκοπός χρήσης διοικητικών δεδομένων στις Στατιστικές Επιχειρήσεων</vt:lpstr>
      <vt:lpstr>Στατιστικές επιχειρήσεων</vt:lpstr>
      <vt:lpstr>Οι στατιστικές επιχειρήσεων είναι αναγκαίες για την εκτίμηση:</vt:lpstr>
      <vt:lpstr>Νομικό πλαίσιο των Στατιστικών των Επιχειρήσεων (1/2) </vt:lpstr>
      <vt:lpstr>Νομικό πλαίσιο των Στατιστικών των Επιχειρήσεων (2/2) </vt:lpstr>
      <vt:lpstr>Slide 8</vt:lpstr>
      <vt:lpstr>Slide 9</vt:lpstr>
      <vt:lpstr>Οργάνωση χρήσης στοιχείων διοικητικών πηγών </vt:lpstr>
      <vt:lpstr>Κανονισμός Χρήσης Δεδομένων Διοικητικών Πηγών για την Κατάρτιση Στατιστικών Επιχειρήσεων  και Πολιτική Ασφάλειας </vt:lpstr>
      <vt:lpstr>ΠΟΛΙΤΙΚΗ ΑΣΦΑΛΕΙΑΣ</vt:lpstr>
      <vt:lpstr>Κανονισμός Χρήσης Δεδομένων Διοικητικών Πηγών για την Κατάρτιση Στατιστικών Επιχειρήσεων και Πολιτική Ασφάλειας </vt:lpstr>
      <vt:lpstr>Κανονισμός Χρήσης Δεδομένων Διοικητικών Πηγών για την Κατάρτιση Στατιστικών Επιχειρήσεων και Πολιτική Ασφάλειας </vt:lpstr>
      <vt:lpstr>Στατιστική Βάση Δεδομένων Διοικητικών Πηγών</vt:lpstr>
      <vt:lpstr>Εργασίες διαχείρισης διοικητικών δεδομένων (1/1)</vt:lpstr>
      <vt:lpstr>Εργασίες διαχείρισης διοικητικών στοιχείων (2/2)</vt:lpstr>
      <vt:lpstr>Βασικοί έλεγχοι διοικητικών στοιχείων σε επίπεδο επιχείρησης</vt:lpstr>
      <vt:lpstr>Πίνακας Μετάβασης διοικητικών με στατιστικές μεταβλητές</vt:lpstr>
      <vt:lpstr>Κατάρτιση Στατιστικών SBS 2015</vt:lpstr>
      <vt:lpstr>Ενημέρωση Μητρώου Επιχειρήσεων</vt:lpstr>
      <vt:lpstr>Κατάρτιση Στατιστικών STS</vt:lpstr>
      <vt:lpstr>ΕυχαριστοΥμε για την προσοχη σασ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elenpand</dc:creator>
  <cp:lastModifiedBy>Eleni Pandi</cp:lastModifiedBy>
  <cp:revision>915</cp:revision>
  <dcterms:created xsi:type="dcterms:W3CDTF">2015-01-28T14:41:15Z</dcterms:created>
  <dcterms:modified xsi:type="dcterms:W3CDTF">2016-12-21T08:25:36Z</dcterms:modified>
</cp:coreProperties>
</file>